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56" autoAdjust="0"/>
    <p:restoredTop sz="90929"/>
  </p:normalViewPr>
  <p:slideViewPr>
    <p:cSldViewPr>
      <p:cViewPr varScale="1">
        <p:scale>
          <a:sx n="96" d="100"/>
          <a:sy n="96" d="100"/>
        </p:scale>
        <p:origin x="1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46CCC-EB8A-478D-87F0-0F9B35AC835E}" type="datetime1">
              <a:rPr lang="ja-JP" altLang="en-US"/>
              <a:pPr>
                <a:defRPr/>
              </a:pPr>
              <a:t>2016/2/1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91458-87AE-42C2-A276-D2C79D84CA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147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BEB9D-A367-4F9E-94E4-4334AEA2C1E3}" type="datetime1">
              <a:rPr lang="ja-JP" altLang="en-US"/>
              <a:pPr>
                <a:defRPr/>
              </a:pPr>
              <a:t>2016/2/1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B5DD9-767C-4FEE-A6D8-653272A600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433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6EA52-D66E-41AF-9C2C-6EF6DD5AF490}" type="datetime1">
              <a:rPr lang="ja-JP" altLang="en-US"/>
              <a:pPr>
                <a:defRPr/>
              </a:pPr>
              <a:t>2016/2/1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32D11-7A49-415C-A5D9-EFC6A46517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7894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2B123-A531-4B05-A832-97248ED04644}" type="datetime1">
              <a:rPr lang="ja-JP" altLang="en-US"/>
              <a:pPr>
                <a:defRPr/>
              </a:pPr>
              <a:t>2016/2/1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689BA-243D-472A-B443-E7A674BF06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488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0DAC7-9362-4583-B4EB-EA11220C1574}" type="datetime1">
              <a:rPr lang="ja-JP" altLang="en-US"/>
              <a:pPr>
                <a:defRPr/>
              </a:pPr>
              <a:t>2016/2/1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E72B0-677B-4BFD-A99C-2ACF298C32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615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D37D3-48CA-4B74-8055-AD3F0F1F8FA4}" type="datetime1">
              <a:rPr lang="ja-JP" altLang="en-US"/>
              <a:pPr>
                <a:defRPr/>
              </a:pPr>
              <a:t>2016/2/1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09FFB-9072-4ECA-BC2C-FF76FC0C8C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105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03A21-71CD-4486-9753-898DFB40A2BB}" type="datetime1">
              <a:rPr lang="ja-JP" altLang="en-US"/>
              <a:pPr>
                <a:defRPr/>
              </a:pPr>
              <a:t>2016/2/1</a:t>
            </a:fld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8CFF3-F2F7-4DBA-97D6-D0F54BE626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693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6B200-4EEB-4B72-A8A2-E8EA307E6029}" type="datetime1">
              <a:rPr lang="ja-JP" altLang="en-US"/>
              <a:pPr>
                <a:defRPr/>
              </a:pPr>
              <a:t>2016/2/1</a:t>
            </a:fld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F0456-DB96-45F0-8C69-AD6EE58665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087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436CA-64AB-499B-AF01-E82C76B4D346}" type="datetime1">
              <a:rPr lang="ja-JP" altLang="en-US"/>
              <a:pPr>
                <a:defRPr/>
              </a:pPr>
              <a:t>2016/2/1</a:t>
            </a:fld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875C1-047C-4EE0-BF8A-6D638E5741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818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8314F-F221-4395-B7FC-03DF667F40EA}" type="datetime1">
              <a:rPr lang="ja-JP" altLang="en-US"/>
              <a:pPr>
                <a:defRPr/>
              </a:pPr>
              <a:t>2016/2/1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62EC23-C722-41E9-9576-7D4BB1FEE8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913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19F5B-9449-46F6-B461-5E924488A15F}" type="datetime1">
              <a:rPr lang="ja-JP" altLang="en-US"/>
              <a:pPr>
                <a:defRPr/>
              </a:pPr>
              <a:t>2016/2/1</a:t>
            </a:fld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39146-0CF6-49DD-86AD-8FFEF133C7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944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テキストの書式設定</a:t>
            </a:r>
            <a:endParaRPr lang="en-US" altLang="ja-JP" smtClean="0"/>
          </a:p>
          <a:p>
            <a:pPr lvl="1"/>
            <a:r>
              <a:rPr lang="ja-JP" altLang="en-US" smtClean="0"/>
              <a:t>第</a:t>
            </a:r>
            <a:r>
              <a:rPr lang="en-US" altLang="ja-JP" smtClean="0"/>
              <a:t> 2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2"/>
            <a:r>
              <a:rPr lang="ja-JP" altLang="en-US" smtClean="0"/>
              <a:t>第</a:t>
            </a:r>
            <a:r>
              <a:rPr lang="en-US" altLang="ja-JP" smtClean="0"/>
              <a:t> 3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 4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 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8809C7EB-2B5F-4A04-9425-16392BE100E7}" type="datetime1">
              <a:rPr lang="ja-JP" altLang="en-US"/>
              <a:pPr>
                <a:defRPr/>
              </a:pPr>
              <a:t>2016/2/1</a:t>
            </a:fld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DACCF54-BDBC-4907-8CB6-D2F2F65A62C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1857375" y="428625"/>
            <a:ext cx="5857875" cy="500063"/>
          </a:xfrm>
        </p:spPr>
        <p:txBody>
          <a:bodyPr/>
          <a:lstStyle/>
          <a:p>
            <a:pPr algn="l" eaLnBrk="1" hangingPunct="1"/>
            <a:r>
              <a:rPr lang="ja-JP" altLang="en-US" sz="2400" smtClean="0">
                <a:latin typeface="ＭＳ Ｐゴシック" panose="020B0600070205080204" pitchFamily="50" charset="-128"/>
              </a:rPr>
              <a:t>土壌</a:t>
            </a:r>
            <a:r>
              <a:rPr lang="ja-JP" altLang="en-US" sz="2400" smtClean="0"/>
              <a:t>・・・・・・・・・・・・・・・・・・・・の影響</a:t>
            </a:r>
            <a:endParaRPr lang="en-US" altLang="ja-JP" sz="2400" smtClean="0"/>
          </a:p>
        </p:txBody>
      </p:sp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4419600" y="928688"/>
            <a:ext cx="43576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ja-JP" altLang="en-US" sz="1600" u="sng" dirty="0" smtClean="0">
                <a:latin typeface="Calibri" panose="020F0502020204030204" pitchFamily="34" charset="0"/>
              </a:rPr>
              <a:t>佐賀睦五郎</a:t>
            </a:r>
            <a:r>
              <a:rPr lang="ja-JP" altLang="en-US" sz="1600" dirty="0" smtClean="0">
                <a:latin typeface="Calibri" panose="020F0502020204030204" pitchFamily="34" charset="0"/>
              </a:rPr>
              <a:t>・</a:t>
            </a:r>
            <a:r>
              <a:rPr lang="ja-JP" altLang="en-US" sz="1600" dirty="0">
                <a:latin typeface="Calibri" panose="020F0502020204030204" pitchFamily="34" charset="0"/>
              </a:rPr>
              <a:t>佐賀</a:t>
            </a:r>
            <a:r>
              <a:rPr lang="ja-JP" altLang="en-US" sz="1600" dirty="0" smtClean="0">
                <a:latin typeface="Calibri" panose="020F0502020204030204" pitchFamily="34" charset="0"/>
              </a:rPr>
              <a:t>太郎</a:t>
            </a:r>
            <a:r>
              <a:rPr lang="en-US" altLang="ja-JP" sz="1600" dirty="0" smtClean="0">
                <a:latin typeface="Calibri" panose="020F0502020204030204" pitchFamily="34" charset="0"/>
              </a:rPr>
              <a:t> </a:t>
            </a:r>
            <a:r>
              <a:rPr lang="ja-JP" altLang="en-US" sz="1600" dirty="0" smtClean="0">
                <a:latin typeface="Calibri" panose="020F0502020204030204" pitchFamily="34" charset="0"/>
              </a:rPr>
              <a:t>（</a:t>
            </a:r>
            <a:r>
              <a:rPr lang="ja-JP" altLang="en-US" sz="1600" dirty="0">
                <a:latin typeface="Calibri" panose="020F0502020204030204" pitchFamily="34" charset="0"/>
              </a:rPr>
              <a:t>佐賀</a:t>
            </a:r>
            <a:r>
              <a:rPr lang="ja-JP" altLang="en-US" sz="1600" dirty="0" smtClean="0">
                <a:latin typeface="Calibri" panose="020F0502020204030204" pitchFamily="34" charset="0"/>
              </a:rPr>
              <a:t>大学</a:t>
            </a:r>
            <a:r>
              <a:rPr lang="ja-JP" altLang="en-US" sz="1600" dirty="0">
                <a:latin typeface="Calibri" panose="020F0502020204030204" pitchFamily="34" charset="0"/>
              </a:rPr>
              <a:t>）</a:t>
            </a:r>
          </a:p>
        </p:txBody>
      </p:sp>
      <p:sp>
        <p:nvSpPr>
          <p:cNvPr id="2052" name="テキスト ボックス 5"/>
          <p:cNvSpPr txBox="1">
            <a:spLocks noChangeArrowheads="1"/>
          </p:cNvSpPr>
          <p:nvPr/>
        </p:nvSpPr>
        <p:spPr bwMode="auto">
          <a:xfrm>
            <a:off x="571500" y="428625"/>
            <a:ext cx="128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ＭＳ Ｐゴシック" panose="020B0600070205080204" pitchFamily="50" charset="-128"/>
              </a:rPr>
              <a:t>P2-3-4</a:t>
            </a:r>
            <a:endParaRPr lang="ja-JP" altLang="en-US">
              <a:latin typeface="ＭＳ Ｐゴシック" panose="020B0600070205080204" pitchFamily="50" charset="-128"/>
            </a:endParaRPr>
          </a:p>
        </p:txBody>
      </p:sp>
      <p:sp>
        <p:nvSpPr>
          <p:cNvPr id="2053" name="テキスト ボックス 6"/>
          <p:cNvSpPr txBox="1">
            <a:spLocks noChangeArrowheads="1"/>
          </p:cNvSpPr>
          <p:nvPr/>
        </p:nvSpPr>
        <p:spPr bwMode="auto">
          <a:xfrm>
            <a:off x="357188" y="1704975"/>
            <a:ext cx="8429625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 dirty="0">
                <a:latin typeface="ＭＳ Ｐゴシック" panose="020B0600070205080204" pitchFamily="50" charset="-128"/>
              </a:rPr>
              <a:t>講演番号と演題は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24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ポイントで入力してください。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 dirty="0">
                <a:latin typeface="ＭＳ Ｐゴシック" panose="020B0600070205080204" pitchFamily="50" charset="-128"/>
              </a:rPr>
              <a:t>研究者名、所属は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16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ポイントで入力してください。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 dirty="0">
                <a:latin typeface="ＭＳ Ｐゴシック" panose="020B0600070205080204" pitchFamily="50" charset="-128"/>
              </a:rPr>
              <a:t>発表者にはアンダーラインをつけてください。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 dirty="0">
                <a:latin typeface="ＭＳ Ｐゴシック" panose="020B0600070205080204" pitchFamily="50" charset="-128"/>
              </a:rPr>
              <a:t>本文は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12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ポイント以上を推奨します。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 dirty="0">
                <a:latin typeface="ＭＳ Ｐゴシック" panose="020B0600070205080204" pitchFamily="50" charset="-128"/>
              </a:rPr>
              <a:t>研究概要をスライド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1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枚にまとめてください。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 dirty="0">
                <a:latin typeface="ＭＳ Ｐゴシック" panose="020B0600070205080204" pitchFamily="50" charset="-128"/>
              </a:rPr>
              <a:t>内容は自由ですが、交代時間を含め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1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分間の発表となりますので、簡潔に作成ください。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 dirty="0">
                <a:latin typeface="ＭＳ Ｐゴシック" panose="020B0600070205080204" pitchFamily="50" charset="-128"/>
              </a:rPr>
              <a:t>また、発表時間は厳守してください。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 dirty="0"/>
              <a:t>作成したデータは、</a:t>
            </a:r>
            <a:r>
              <a:rPr lang="en-US" altLang="ja-JP" sz="1400" dirty="0">
                <a:solidFill>
                  <a:srgbClr val="FF0000"/>
                </a:solidFill>
              </a:rPr>
              <a:t>8</a:t>
            </a:r>
            <a:r>
              <a:rPr lang="ja-JP" altLang="en-US" sz="1400" dirty="0">
                <a:solidFill>
                  <a:srgbClr val="FF0000"/>
                </a:solidFill>
              </a:rPr>
              <a:t>月</a:t>
            </a:r>
            <a:r>
              <a:rPr lang="en-US" altLang="ja-JP" sz="1400" dirty="0" smtClean="0">
                <a:solidFill>
                  <a:srgbClr val="FF0000"/>
                </a:solidFill>
              </a:rPr>
              <a:t>26</a:t>
            </a:r>
            <a:r>
              <a:rPr lang="ja-JP" altLang="en-US" sz="1400" dirty="0" smtClean="0">
                <a:solidFill>
                  <a:srgbClr val="FF0000"/>
                </a:solidFill>
              </a:rPr>
              <a:t>日</a:t>
            </a:r>
            <a:r>
              <a:rPr lang="ja-JP" altLang="en-US" sz="1400" dirty="0">
                <a:solidFill>
                  <a:srgbClr val="FF0000"/>
                </a:solidFill>
              </a:rPr>
              <a:t>（金）</a:t>
            </a:r>
            <a:r>
              <a:rPr lang="en-US" altLang="ja-JP" sz="1400" dirty="0">
                <a:solidFill>
                  <a:srgbClr val="FF0000"/>
                </a:solidFill>
              </a:rPr>
              <a:t>12:00</a:t>
            </a:r>
            <a:r>
              <a:rPr lang="ja-JP" altLang="en-US" sz="1400" dirty="0" err="1">
                <a:solidFill>
                  <a:srgbClr val="FF0000"/>
                </a:solidFill>
              </a:rPr>
              <a:t>までに</a:t>
            </a:r>
            <a:r>
              <a:rPr lang="ja-JP" altLang="en-US" sz="1400" dirty="0"/>
              <a:t>大会運営事務局（</a:t>
            </a:r>
            <a:r>
              <a:rPr lang="en-US" altLang="ja-JP" sz="1400" dirty="0" smtClean="0">
                <a:solidFill>
                  <a:srgbClr val="FF0000"/>
                </a:solidFill>
              </a:rPr>
              <a:t>jssspn2016poster@ml.cc.saga-u.ac.jp</a:t>
            </a:r>
            <a:r>
              <a:rPr lang="ja-JP" altLang="en-US" sz="1400" dirty="0"/>
              <a:t>）に</a:t>
            </a:r>
            <a:endParaRPr lang="en-US" altLang="ja-JP" sz="1400" dirty="0"/>
          </a:p>
          <a:p>
            <a:pPr eaLnBrk="1" hangingPunct="1"/>
            <a:r>
              <a:rPr lang="ja-JP" altLang="en-US" sz="1400" dirty="0"/>
              <a:t>電子メールにてお送りください。</a:t>
            </a:r>
            <a:endParaRPr lang="en-US" altLang="ja-JP" sz="1400" dirty="0"/>
          </a:p>
          <a:p>
            <a:pPr eaLnBrk="1" hangingPunct="1"/>
            <a:endParaRPr lang="en-US" altLang="ja-JP" sz="1400" dirty="0"/>
          </a:p>
          <a:p>
            <a:pPr eaLnBrk="1" hangingPunct="1"/>
            <a:r>
              <a:rPr lang="ja-JP" altLang="en-US" sz="1400" dirty="0"/>
              <a:t>　なお電子メールの送信の際は以下の要領にて送信してください。</a:t>
            </a:r>
          </a:p>
          <a:p>
            <a:pPr eaLnBrk="1" hangingPunct="1"/>
            <a:r>
              <a:rPr lang="ja-JP" altLang="en-US" sz="1400" dirty="0"/>
              <a:t>　件名：　ポスター発表＋講演番号（例：ポスター発表</a:t>
            </a:r>
            <a:r>
              <a:rPr lang="en-US" altLang="ja-JP" sz="1400" dirty="0"/>
              <a:t>P2-3-4</a:t>
            </a:r>
            <a:r>
              <a:rPr lang="ja-JP" altLang="en-US" sz="1400" dirty="0"/>
              <a:t>）</a:t>
            </a:r>
          </a:p>
          <a:p>
            <a:pPr eaLnBrk="1" hangingPunct="1"/>
            <a:r>
              <a:rPr lang="ja-JP" altLang="en-US" sz="1400" dirty="0"/>
              <a:t>　添付ファイル名：　講演番号＋発表者名</a:t>
            </a:r>
            <a:r>
              <a:rPr lang="en-US" altLang="ja-JP" sz="1400" dirty="0"/>
              <a:t>.</a:t>
            </a:r>
            <a:r>
              <a:rPr lang="en-US" altLang="ja-JP" sz="1400" dirty="0" err="1"/>
              <a:t>ppt</a:t>
            </a:r>
            <a:r>
              <a:rPr lang="ja-JP" altLang="en-US" sz="1400" dirty="0"/>
              <a:t>（例：</a:t>
            </a:r>
            <a:r>
              <a:rPr lang="en-US" altLang="ja-JP" sz="1400" dirty="0" smtClean="0"/>
              <a:t>P2-3-4</a:t>
            </a:r>
            <a:r>
              <a:rPr lang="ja-JP" altLang="en-US" sz="1400" smtClean="0"/>
              <a:t>佐賀睦五郎</a:t>
            </a:r>
            <a:r>
              <a:rPr lang="en-US" altLang="ja-JP" sz="1400" smtClean="0"/>
              <a:t>.</a:t>
            </a:r>
            <a:r>
              <a:rPr lang="en-US" altLang="ja-JP" sz="1400" dirty="0" err="1" smtClean="0"/>
              <a:t>ppt</a:t>
            </a:r>
            <a:r>
              <a:rPr lang="ja-JP" altLang="en-US" sz="1400" dirty="0"/>
              <a:t>）</a:t>
            </a:r>
          </a:p>
          <a:p>
            <a:pPr eaLnBrk="1" hangingPunct="1"/>
            <a:r>
              <a:rPr lang="ja-JP" altLang="en-US" sz="1400" dirty="0"/>
              <a:t>　ファイルサイズ：　</a:t>
            </a:r>
            <a:r>
              <a:rPr lang="en-US" altLang="ja-JP" sz="1400" dirty="0"/>
              <a:t>1.2MB</a:t>
            </a:r>
            <a:r>
              <a:rPr lang="ja-JP" altLang="en-US" sz="1400" dirty="0"/>
              <a:t>で収まるよう、作成してください。</a:t>
            </a:r>
            <a:endParaRPr lang="en-US" altLang="ja-JP" sz="1400" dirty="0">
              <a:latin typeface="Calibri" panose="020F0502020204030204" pitchFamily="34" charset="0"/>
            </a:endParaRPr>
          </a:p>
          <a:p>
            <a:pPr eaLnBrk="1" hangingPunct="1"/>
            <a:endParaRPr lang="en-US" altLang="ja-JP" sz="1400" dirty="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sz="1400" dirty="0">
                <a:latin typeface="ＭＳ Ｐゴシック" panose="020B0600070205080204" pitchFamily="50" charset="-128"/>
              </a:rPr>
              <a:t>当日使用する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PowerPoint 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のバージョンは「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Windows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版の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 </a:t>
            </a:r>
            <a:r>
              <a:rPr lang="en-US" altLang="ja-JP" sz="1400" dirty="0" err="1">
                <a:latin typeface="ＭＳ Ｐゴシック" panose="020B0600070205080204" pitchFamily="50" charset="-128"/>
              </a:rPr>
              <a:t>Microsft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 PowerPoint 2010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」です。必ず事前に動作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400" dirty="0">
                <a:latin typeface="ＭＳ Ｐゴシック" panose="020B0600070205080204" pitchFamily="50" charset="-128"/>
              </a:rPr>
              <a:t>確認を済ませたうえで送付してください。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eaLnBrk="1" hangingPunct="1"/>
            <a:endParaRPr lang="ja-JP" altLang="en-US" sz="1400" dirty="0">
              <a:latin typeface="Calibri" panose="020F050202020403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81000" y="381000"/>
            <a:ext cx="8458200" cy="10795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800"/>
          </a:p>
        </p:txBody>
      </p:sp>
      <p:sp>
        <p:nvSpPr>
          <p:cNvPr id="2055" name="テキスト ボックス 8"/>
          <p:cNvSpPr txBox="1">
            <a:spLocks noChangeArrowheads="1"/>
          </p:cNvSpPr>
          <p:nvPr/>
        </p:nvSpPr>
        <p:spPr bwMode="auto">
          <a:xfrm>
            <a:off x="228600" y="0"/>
            <a:ext cx="10048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600"/>
              <a:t>【</a:t>
            </a:r>
            <a:r>
              <a:rPr lang="ja-JP" altLang="en-US" sz="1600"/>
              <a:t>作成例</a:t>
            </a:r>
            <a:r>
              <a:rPr lang="en-US" altLang="ja-JP" sz="1600"/>
              <a:t>】</a:t>
            </a:r>
            <a:endParaRPr lang="ja-JP" altLang="en-US"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144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土壌・・・・・・・・・・・・・・・・・・・・の影響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土壌・・・・・について</dc:title>
  <dc:creator>Keiji YAMASHITA</dc:creator>
  <cp:lastModifiedBy>Keiji YAMASHITA</cp:lastModifiedBy>
  <cp:revision>15</cp:revision>
  <dcterms:created xsi:type="dcterms:W3CDTF">2012-05-25T05:43:55Z</dcterms:created>
  <dcterms:modified xsi:type="dcterms:W3CDTF">2016-02-01T10:07:16Z</dcterms:modified>
</cp:coreProperties>
</file>