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7" r:id="rId2"/>
    <p:sldId id="506" r:id="rId3"/>
  </p:sldIdLst>
  <p:sldSz cx="10287000" cy="6858000" type="35mm"/>
  <p:notesSz cx="7102475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4650"/>
  </p:normalViewPr>
  <p:slideViewPr>
    <p:cSldViewPr showGuides="1">
      <p:cViewPr varScale="1">
        <p:scale>
          <a:sx n="108" d="100"/>
          <a:sy n="108" d="100"/>
        </p:scale>
        <p:origin x="930" y="10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C20D01-F8C3-4057-A7F7-26573A3EDC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6602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66763"/>
            <a:ext cx="576103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C9DE48-650D-4E9F-9CF0-6FEEE0EEC1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6992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69938" indent="-296863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82688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57350" indent="-238125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30425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876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448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020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592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2581087-2EDD-4C37-83B9-B3DFF95AD02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817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69938" indent="-296863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82688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57350" indent="-238125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30425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876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448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020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592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D66B6C4-57C1-4098-87D1-731674E06F7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19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F3CEF-62EB-4939-8AFE-DC4007823C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454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2478D-805C-4683-A0E6-5B3633A3F4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849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6BA33-CE55-429C-8BE5-1472501440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0057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F59D8-96EE-4EC5-BCE4-80AAD3A14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580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B0201-AE52-4590-8B47-523CD4EAE2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276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EE968-6C9E-4F47-9E08-55DDD8B9E2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984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2FE5D-EA6B-4EED-A233-EEDEA6A3BB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69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26BA-BEE9-4091-B8FA-DBDC08FCC8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5204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31C5F-A9B9-4940-B2F9-994D019137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770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B3F65-C00D-40FC-A9B6-0E976B9F51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284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4837F-0843-4C96-99BA-DFB5267693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783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71E55-D358-4FE6-BE2B-159F2E4C00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85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1D93B7E-1FB4-4C2D-A963-3F1BAD2218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33375"/>
            <a:ext cx="9266237" cy="2286000"/>
          </a:xfrm>
        </p:spPr>
        <p:txBody>
          <a:bodyPr/>
          <a:lstStyle/>
          <a:p>
            <a:r>
              <a:rPr lang="ja-JP" altLang="en-US" sz="4800" b="1" dirty="0">
                <a:solidFill>
                  <a:schemeClr val="tx1"/>
                </a:solidFill>
              </a:rPr>
              <a:t>第</a:t>
            </a:r>
            <a:r>
              <a:rPr lang="en-US" altLang="ja-JP" sz="4800" b="1" dirty="0">
                <a:solidFill>
                  <a:schemeClr val="tx1"/>
                </a:solidFill>
              </a:rPr>
              <a:t>49</a:t>
            </a:r>
            <a:r>
              <a:rPr lang="ja-JP" altLang="en-US" sz="4800" b="1" dirty="0">
                <a:solidFill>
                  <a:schemeClr val="tx1"/>
                </a:solidFill>
              </a:rPr>
              <a:t>回北海道作業療法学会</a:t>
            </a:r>
            <a:br>
              <a:rPr lang="ja-JP" altLang="en-US" sz="4800" b="1" dirty="0">
                <a:solidFill>
                  <a:schemeClr val="tx1"/>
                </a:solidFill>
              </a:rPr>
            </a:br>
            <a:r>
              <a:rPr lang="ja-JP" altLang="en-US" sz="4800" b="1" dirty="0">
                <a:solidFill>
                  <a:schemeClr val="tx1"/>
                </a:solidFill>
              </a:rPr>
              <a:t>ＣＯ Ｉ 開示</a:t>
            </a:r>
            <a:br>
              <a:rPr lang="en-US" altLang="ja-JP" sz="40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br>
              <a:rPr lang="en-US" altLang="ja-JP" sz="2400" b="1" i="1" dirty="0">
                <a:solidFill>
                  <a:schemeClr val="tx1"/>
                </a:solidFill>
              </a:rPr>
            </a:br>
            <a:r>
              <a:rPr lang="ja-JP" altLang="en-US" sz="2400" b="1" i="1" dirty="0">
                <a:solidFill>
                  <a:schemeClr val="tx1"/>
                </a:solidFill>
              </a:rPr>
              <a:t>筆頭発表者名：　○○　○○</a:t>
            </a:r>
            <a:endParaRPr lang="en-US" altLang="ja-JP" sz="2400" b="1" i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2760663"/>
            <a:ext cx="9190037" cy="160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D0D0D"/>
                </a:solidFill>
              </a:rPr>
              <a:t>　演題発表に関連し、開示すべき</a:t>
            </a:r>
            <a:r>
              <a:rPr lang="en-US" altLang="ja-JP" sz="2800" b="1">
                <a:solidFill>
                  <a:srgbClr val="0D0D0D"/>
                </a:solidFill>
              </a:rPr>
              <a:t>CO I </a:t>
            </a:r>
            <a:r>
              <a:rPr lang="ja-JP" altLang="en-US" sz="2800" b="1">
                <a:solidFill>
                  <a:srgbClr val="0D0D0D"/>
                </a:solidFill>
              </a:rPr>
              <a:t>関係にある　企業等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D0D0D"/>
                </a:solidFill>
              </a:rPr>
              <a:t>　はありません。</a:t>
            </a: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D0D0D"/>
              </a:solidFill>
            </a:endParaRPr>
          </a:p>
        </p:txBody>
      </p:sp>
      <p:sp>
        <p:nvSpPr>
          <p:cNvPr id="4100" name="正方形/長方形 4"/>
          <p:cNvSpPr>
            <a:spLocks noChangeArrowheads="1"/>
          </p:cNvSpPr>
          <p:nvPr/>
        </p:nvSpPr>
        <p:spPr bwMode="auto">
          <a:xfrm>
            <a:off x="325438" y="1844675"/>
            <a:ext cx="97218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0138" y="2700338"/>
            <a:ext cx="8729662" cy="34655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>
                <a:solidFill>
                  <a:srgbClr val="0D0D0D"/>
                </a:solidFill>
              </a:rPr>
              <a:t>CO I </a:t>
            </a:r>
            <a:r>
              <a:rPr lang="ja-JP" altLang="en-US" sz="2400" b="1">
                <a:solidFill>
                  <a:srgbClr val="0D0D0D"/>
                </a:solidFill>
              </a:rPr>
              <a:t>関係にある企業等として、</a:t>
            </a:r>
            <a:endParaRPr lang="en-US" altLang="ja-JP" sz="24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	①顧問：</a:t>
            </a:r>
            <a:r>
              <a:rPr lang="en-US" altLang="ja-JP" sz="2000" b="1">
                <a:solidFill>
                  <a:srgbClr val="0D0D0D"/>
                </a:solidFill>
              </a:rPr>
              <a:t>				</a:t>
            </a:r>
            <a:r>
              <a:rPr lang="ja-JP" altLang="en-US" sz="2000" b="1">
                <a:solidFill>
                  <a:srgbClr val="0D0D0D"/>
                </a:solidFill>
              </a:rPr>
              <a:t>なし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②株保有・利益：	　　	　　　</a:t>
            </a:r>
            <a:r>
              <a:rPr lang="en-US" altLang="ja-JP" sz="2000" b="1">
                <a:solidFill>
                  <a:srgbClr val="0D0D0D"/>
                </a:solidFill>
              </a:rPr>
              <a:t>	</a:t>
            </a:r>
            <a:r>
              <a:rPr lang="ja-JP" altLang="en-US" sz="2000" b="1">
                <a:solidFill>
                  <a:srgbClr val="0D0D0D"/>
                </a:solidFill>
              </a:rPr>
              <a:t>なし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③特許使用料：　		　　　</a:t>
            </a:r>
            <a:r>
              <a:rPr lang="en-US" altLang="ja-JP" sz="2000" b="1">
                <a:solidFill>
                  <a:srgbClr val="0D0D0D"/>
                </a:solidFill>
              </a:rPr>
              <a:t>	</a:t>
            </a:r>
            <a:r>
              <a:rPr lang="ja-JP" altLang="en-US" sz="2000" b="1">
                <a:solidFill>
                  <a:srgbClr val="0D0D0D"/>
                </a:solidFill>
              </a:rPr>
              <a:t>なし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④講演料：　　　　　　　　　　　　　　　　</a:t>
            </a:r>
            <a:r>
              <a:rPr lang="en-US" altLang="ja-JP" sz="2000" b="1">
                <a:solidFill>
                  <a:srgbClr val="0D0D0D"/>
                </a:solidFill>
              </a:rPr>
              <a:t>	</a:t>
            </a:r>
            <a:r>
              <a:rPr lang="ja-JP" altLang="en-US" sz="2000" b="1">
                <a:solidFill>
                  <a:srgbClr val="0D0D0D"/>
                </a:solidFill>
              </a:rPr>
              <a:t>なし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⑤原稿料：		　	　　　</a:t>
            </a:r>
            <a:r>
              <a:rPr lang="en-US" altLang="ja-JP" sz="2000" b="1">
                <a:solidFill>
                  <a:srgbClr val="0D0D0D"/>
                </a:solidFill>
              </a:rPr>
              <a:t>	</a:t>
            </a:r>
            <a:r>
              <a:rPr lang="ja-JP" altLang="en-US" sz="2000" b="1">
                <a:solidFill>
                  <a:srgbClr val="0D0D0D"/>
                </a:solidFill>
              </a:rPr>
              <a:t>なし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⑥受託研究・共同研究費：　　　　　　</a:t>
            </a:r>
            <a:r>
              <a:rPr lang="en-US" altLang="ja-JP" sz="2000" b="1">
                <a:solidFill>
                  <a:srgbClr val="0D0D0D"/>
                </a:solidFill>
              </a:rPr>
              <a:t>	</a:t>
            </a:r>
            <a:r>
              <a:rPr lang="ja-JP" altLang="en-US" sz="2000" b="1">
                <a:solidFill>
                  <a:srgbClr val="0D0D0D"/>
                </a:solidFill>
              </a:rPr>
              <a:t>○○製薬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⑦奨学寄付金：	　	　　　</a:t>
            </a:r>
            <a:r>
              <a:rPr lang="en-US" altLang="ja-JP" sz="2000" b="1">
                <a:solidFill>
                  <a:srgbClr val="0D0D0D"/>
                </a:solidFill>
              </a:rPr>
              <a:t>	</a:t>
            </a:r>
            <a:r>
              <a:rPr lang="ja-JP" altLang="en-US" sz="2000" b="1">
                <a:solidFill>
                  <a:srgbClr val="0D0D0D"/>
                </a:solidFill>
              </a:rPr>
              <a:t>○○製薬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⑧寄附講座所属：　　		　　　</a:t>
            </a:r>
            <a:r>
              <a:rPr lang="en-US" altLang="ja-JP" sz="2000" b="1">
                <a:solidFill>
                  <a:srgbClr val="0D0D0D"/>
                </a:solidFill>
              </a:rPr>
              <a:t>	</a:t>
            </a:r>
            <a:r>
              <a:rPr lang="ja-JP" altLang="en-US" sz="2000" b="1">
                <a:solidFill>
                  <a:srgbClr val="0D0D0D"/>
                </a:solidFill>
              </a:rPr>
              <a:t>あり（○○製薬）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⑨贈答品などの報酬：		　　　</a:t>
            </a:r>
            <a:r>
              <a:rPr lang="en-US" altLang="ja-JP" sz="2000" b="1">
                <a:solidFill>
                  <a:srgbClr val="0D0D0D"/>
                </a:solidFill>
              </a:rPr>
              <a:t>	</a:t>
            </a:r>
            <a:r>
              <a:rPr lang="ja-JP" altLang="en-US" sz="2000" b="1">
                <a:solidFill>
                  <a:srgbClr val="0D0D0D"/>
                </a:solidFill>
              </a:rPr>
              <a:t>なし</a:t>
            </a:r>
            <a:endParaRPr lang="en-US" altLang="ja-JP" sz="2000" b="1">
              <a:solidFill>
                <a:srgbClr val="0D0D0D"/>
              </a:solidFill>
            </a:endParaRPr>
          </a:p>
        </p:txBody>
      </p:sp>
      <p:sp>
        <p:nvSpPr>
          <p:cNvPr id="6147" name="正方形/長方形 4"/>
          <p:cNvSpPr>
            <a:spLocks noChangeArrowheads="1"/>
          </p:cNvSpPr>
          <p:nvPr/>
        </p:nvSpPr>
        <p:spPr bwMode="auto">
          <a:xfrm>
            <a:off x="342900" y="792163"/>
            <a:ext cx="972185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260350"/>
            <a:ext cx="9266237" cy="2286000"/>
          </a:xfrm>
        </p:spPr>
        <p:txBody>
          <a:bodyPr/>
          <a:lstStyle/>
          <a:p>
            <a:r>
              <a:rPr lang="ja-JP" altLang="en-US" sz="4800" b="1" dirty="0">
                <a:solidFill>
                  <a:schemeClr val="tx1"/>
                </a:solidFill>
              </a:rPr>
              <a:t>第</a:t>
            </a:r>
            <a:r>
              <a:rPr lang="en-US" altLang="ja-JP" sz="4800" b="1" dirty="0">
                <a:solidFill>
                  <a:schemeClr val="tx1"/>
                </a:solidFill>
              </a:rPr>
              <a:t>49</a:t>
            </a:r>
            <a:r>
              <a:rPr lang="ja-JP" altLang="en-US" sz="4800" b="1" dirty="0">
                <a:solidFill>
                  <a:schemeClr val="tx1"/>
                </a:solidFill>
              </a:rPr>
              <a:t>回北海道作業療法学会</a:t>
            </a:r>
            <a:br>
              <a:rPr lang="ja-JP" altLang="en-US" sz="4800" b="1" dirty="0">
                <a:solidFill>
                  <a:schemeClr val="tx1"/>
                </a:solidFill>
              </a:rPr>
            </a:br>
            <a:r>
              <a:rPr lang="ja-JP" altLang="en-US" sz="4800" b="1" dirty="0">
                <a:solidFill>
                  <a:schemeClr val="tx1"/>
                </a:solidFill>
              </a:rPr>
              <a:t>ＣＯ Ｉ 開示</a:t>
            </a:r>
            <a:br>
              <a:rPr lang="en-US" altLang="ja-JP" sz="40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br>
              <a:rPr lang="en-US" altLang="ja-JP" sz="2400" b="1" i="1" dirty="0">
                <a:solidFill>
                  <a:schemeClr val="tx1"/>
                </a:solidFill>
              </a:rPr>
            </a:br>
            <a:r>
              <a:rPr lang="ja-JP" altLang="en-US" sz="2400" b="1" i="1" dirty="0">
                <a:solidFill>
                  <a:schemeClr val="tx1"/>
                </a:solidFill>
              </a:rPr>
              <a:t>筆頭発表者名：　○○　○○</a:t>
            </a:r>
            <a:endParaRPr lang="en-US" altLang="ja-JP" sz="2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8180</TotalTime>
  <Words>33</Words>
  <Application>Microsoft Office PowerPoint</Application>
  <PresentationFormat>35mm スライド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標準デザイン</vt:lpstr>
      <vt:lpstr>第49回北海道作業療法学会 ＣＯ Ｉ 開示 　 筆頭発表者名：　○○　○○</vt:lpstr>
      <vt:lpstr>第49回北海道作業療法学会 ＣＯ Ｉ 開示 　 筆頭発表者名：　○○　○○</vt:lpstr>
    </vt:vector>
  </TitlesOfParts>
  <Company>OT協会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OT協会</dc:creator>
  <cp:lastModifiedBy>大井 雅人</cp:lastModifiedBy>
  <cp:revision>582</cp:revision>
  <dcterms:created xsi:type="dcterms:W3CDTF">2004-02-17T09:34:40Z</dcterms:created>
  <dcterms:modified xsi:type="dcterms:W3CDTF">2018-05-09T00:41:55Z</dcterms:modified>
</cp:coreProperties>
</file>