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6" autoAdjust="0"/>
    <p:restoredTop sz="90929"/>
  </p:normalViewPr>
  <p:slideViewPr>
    <p:cSldViewPr>
      <p:cViewPr varScale="1">
        <p:scale>
          <a:sx n="97" d="100"/>
          <a:sy n="97" d="100"/>
        </p:scale>
        <p:origin x="17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6CCC-EB8A-478D-87F0-0F9B35AC835E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91458-87AE-42C2-A276-D2C79D84CA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4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EB9D-A367-4F9E-94E4-4334AEA2C1E3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B5DD9-767C-4FEE-A6D8-653272A600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4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EA52-D66E-41AF-9C2C-6EF6DD5AF490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32D11-7A49-415C-A5D9-EFC6A46517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89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123-A531-4B05-A832-97248ED04644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689BA-243D-472A-B443-E7A674BF06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8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DAC7-9362-4583-B4EB-EA11220C1574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72B0-677B-4BFD-A99C-2ACF298C32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1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37D3-48CA-4B74-8055-AD3F0F1F8FA4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9FFB-9072-4ECA-BC2C-FF76FC0C8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05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3A21-71CD-4486-9753-898DFB40A2BB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CFF3-F2F7-4DBA-97D6-D0F54BE626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693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B200-4EEB-4B72-A8A2-E8EA307E6029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0456-DB96-45F0-8C69-AD6EE58665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8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36CA-64AB-499B-AF01-E82C76B4D346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875C1-047C-4EE0-BF8A-6D638E5741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1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314F-F221-4395-B7FC-03DF667F40EA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2EC23-C722-41E9-9576-7D4BB1FEE8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1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9F5B-9449-46F6-B461-5E924488A15F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146-0CF6-49DD-86AD-8FFEF133C7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4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809C7EB-2B5F-4A04-9425-16392BE100E7}" type="datetime1">
              <a:rPr lang="ja-JP" altLang="en-US"/>
              <a:pPr>
                <a:defRPr/>
              </a:pPr>
              <a:t>2018/2/9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DACCF54-BDBC-4907-8CB6-D2F2F65A62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857375" y="428625"/>
            <a:ext cx="6929438" cy="492125"/>
          </a:xfrm>
        </p:spPr>
        <p:txBody>
          <a:bodyPr/>
          <a:lstStyle/>
          <a:p>
            <a:pPr algn="l" eaLnBrk="1" hangingPunct="1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土壌・・・・・・・・・・・・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・・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・・の影響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429125" y="996156"/>
            <a:ext cx="4357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日大一郎・</a:t>
            </a:r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藤沢花子</a:t>
            </a:r>
            <a:r>
              <a:rPr lang="en-US" altLang="ja-JP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大生物）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2" name="テキスト ボックス 5"/>
          <p:cNvSpPr txBox="1">
            <a:spLocks noChangeArrowheads="1"/>
          </p:cNvSpPr>
          <p:nvPr/>
        </p:nvSpPr>
        <p:spPr bwMode="auto">
          <a:xfrm>
            <a:off x="571500" y="4286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P2-3-4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357188" y="1704975"/>
            <a:ext cx="84296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講演番号と演題は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ポイントで入力してください。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研究者名、所属は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16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ポイントで入力してください。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発表者にはアンダーラインをつけてください。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本文は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12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ポイント以上を推奨します。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研究概要をスライド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枚にまとめてください。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内容は自由ですが、交代時間を含め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分間の発表となりますので、簡潔に作成ください。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また、発表時間は厳守してください。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/>
              <a:t>作成したデータは</a:t>
            </a:r>
            <a:r>
              <a:rPr lang="ja-JP" altLang="en-US" sz="1400" dirty="0" smtClean="0"/>
              <a:t>、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2018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8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</a:rPr>
              <a:t>8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日</a:t>
            </a:r>
            <a:r>
              <a:rPr lang="ja-JP" altLang="en-US" sz="1400" b="1" dirty="0">
                <a:solidFill>
                  <a:srgbClr val="FF0000"/>
                </a:solidFill>
              </a:rPr>
              <a:t>（金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）まで</a:t>
            </a:r>
            <a:r>
              <a:rPr lang="ja-JP" altLang="en-US" sz="1400" dirty="0" smtClean="0"/>
              <a:t>に研究発表申込・講演良提出ページにてアップロードしてください。</a:t>
            </a:r>
            <a:endParaRPr lang="en-US" altLang="ja-JP" sz="1400" dirty="0"/>
          </a:p>
          <a:p>
            <a:pPr eaLnBrk="1" hangingPunct="1"/>
            <a:r>
              <a:rPr lang="ja-JP" altLang="en-US" sz="1400" dirty="0"/>
              <a:t>　</a:t>
            </a:r>
            <a:endParaRPr lang="en-US" altLang="ja-JP" sz="1400" dirty="0" smtClean="0"/>
          </a:p>
          <a:p>
            <a:pPr eaLnBrk="1" hangingPunct="1"/>
            <a:r>
              <a:rPr lang="ja-JP" altLang="en-US" sz="1400" dirty="0" smtClean="0"/>
              <a:t>ファイル作成の際は以下のルールを遵守ください。</a:t>
            </a:r>
            <a:endParaRPr lang="en-US" altLang="ja-JP" sz="1400" dirty="0"/>
          </a:p>
          <a:p>
            <a:pPr eaLnBrk="1" hangingPunct="1"/>
            <a:r>
              <a:rPr lang="ja-JP" altLang="en-US" sz="1400" dirty="0" smtClean="0"/>
              <a:t>　作成した</a:t>
            </a:r>
            <a:r>
              <a:rPr lang="en-US" altLang="ja-JP" sz="1400" dirty="0" smtClean="0"/>
              <a:t>PowerPoint</a:t>
            </a:r>
            <a:r>
              <a:rPr lang="ja-JP" altLang="en-US" sz="1400" dirty="0" smtClean="0"/>
              <a:t>のデータは、</a:t>
            </a:r>
            <a:r>
              <a:rPr lang="en-US" altLang="ja-JP" sz="1400" dirty="0" smtClean="0"/>
              <a:t>PDF</a:t>
            </a:r>
            <a:r>
              <a:rPr lang="ja-JP" altLang="en-US" sz="1400" dirty="0" smtClean="0"/>
              <a:t>に変換してください。</a:t>
            </a:r>
            <a:r>
              <a:rPr lang="en-US" altLang="ja-JP" sz="1400" dirty="0" smtClean="0"/>
              <a:t>PDF</a:t>
            </a:r>
            <a:r>
              <a:rPr lang="ja-JP" altLang="en-US" sz="1400" dirty="0" smtClean="0"/>
              <a:t>以外のデータは受付いたしません。</a:t>
            </a:r>
            <a:endParaRPr lang="en-US" altLang="ja-JP" sz="1400" dirty="0" smtClean="0"/>
          </a:p>
          <a:p>
            <a:pPr eaLnBrk="1" hangingPunct="1"/>
            <a:r>
              <a:rPr lang="ja-JP" altLang="en-US" sz="1400" dirty="0"/>
              <a:t>　</a:t>
            </a:r>
            <a:r>
              <a:rPr lang="ja-JP" altLang="en-US" sz="1400" dirty="0" smtClean="0"/>
              <a:t>ファイル名</a:t>
            </a:r>
            <a:r>
              <a:rPr lang="ja-JP" altLang="en-US" sz="1400" dirty="0"/>
              <a:t>：　講演番号＋発表者名</a:t>
            </a:r>
            <a:r>
              <a:rPr lang="en-US" altLang="ja-JP" sz="1400" dirty="0" smtClean="0"/>
              <a:t>.</a:t>
            </a:r>
            <a:r>
              <a:rPr lang="en-US" altLang="ja-JP" sz="1400" dirty="0" smtClean="0"/>
              <a:t>pdf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例：</a:t>
            </a:r>
            <a:r>
              <a:rPr lang="en-US" altLang="ja-JP" sz="1400" dirty="0" smtClean="0"/>
              <a:t>P2-3-4</a:t>
            </a:r>
            <a:r>
              <a:rPr lang="ja-JP" altLang="en-US" sz="1400" dirty="0"/>
              <a:t>日</a:t>
            </a:r>
            <a:r>
              <a:rPr lang="ja-JP" altLang="en-US" sz="1400" dirty="0" smtClean="0"/>
              <a:t>大</a:t>
            </a:r>
            <a:r>
              <a:rPr lang="ja-JP" altLang="en-US" sz="1400" dirty="0"/>
              <a:t>一郎</a:t>
            </a:r>
            <a:r>
              <a:rPr lang="en-US" altLang="ja-JP" sz="1400" dirty="0" smtClean="0"/>
              <a:t>.pdf</a:t>
            </a:r>
            <a:r>
              <a:rPr lang="ja-JP" altLang="en-US" sz="1400" dirty="0" smtClean="0"/>
              <a:t>）</a:t>
            </a:r>
            <a:endParaRPr lang="ja-JP" altLang="en-US" sz="1400" dirty="0"/>
          </a:p>
          <a:p>
            <a:pPr eaLnBrk="1" hangingPunct="1"/>
            <a:r>
              <a:rPr lang="ja-JP" altLang="en-US" sz="1400" dirty="0"/>
              <a:t>　ファイルサイズ：　</a:t>
            </a:r>
            <a:r>
              <a:rPr lang="en-US" altLang="ja-JP" sz="1400" dirty="0"/>
              <a:t>1.2MB</a:t>
            </a:r>
            <a:r>
              <a:rPr lang="ja-JP" altLang="en-US" sz="1400" dirty="0"/>
              <a:t>で収まるよう、作成してください。</a:t>
            </a:r>
            <a:endParaRPr lang="en-US" altLang="ja-JP" sz="1400" dirty="0">
              <a:latin typeface="Calibri" panose="020F0502020204030204" pitchFamily="34" charset="0"/>
            </a:endParaRPr>
          </a:p>
          <a:p>
            <a:pPr eaLnBrk="1" hangingPunct="1"/>
            <a:endParaRPr lang="en-US" altLang="ja-JP" sz="1400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 dirty="0" smtClean="0">
                <a:latin typeface="ＭＳ Ｐゴシック" panose="020B0600070205080204" pitchFamily="50" charset="-128"/>
              </a:rPr>
              <a:t>当日の発表では</a:t>
            </a:r>
            <a:r>
              <a:rPr lang="en-US" altLang="ja-JP" sz="1400" dirty="0" smtClean="0">
                <a:latin typeface="ＭＳ Ｐゴシック" panose="020B0600070205080204" pitchFamily="50" charset="-128"/>
              </a:rPr>
              <a:t>Windows</a:t>
            </a:r>
            <a:r>
              <a:rPr lang="ja-JP" altLang="en-US" sz="1400" dirty="0" smtClean="0">
                <a:latin typeface="ＭＳ Ｐゴシック" panose="020B0600070205080204" pitchFamily="50" charset="-128"/>
              </a:rPr>
              <a:t>版の</a:t>
            </a:r>
            <a:r>
              <a:rPr lang="en-US" altLang="ja-JP" sz="1400" dirty="0" err="1" smtClean="0">
                <a:latin typeface="ＭＳ Ｐゴシック" panose="020B0600070205080204" pitchFamily="50" charset="-128"/>
              </a:rPr>
              <a:t>Abobe</a:t>
            </a:r>
            <a:r>
              <a:rPr lang="en-US" altLang="ja-JP" sz="1400" dirty="0" smtClean="0">
                <a:latin typeface="ＭＳ Ｐゴシック" panose="020B0600070205080204" pitchFamily="50" charset="-128"/>
              </a:rPr>
              <a:t> Acrobat Reader</a:t>
            </a:r>
            <a:r>
              <a:rPr lang="ja-JP" altLang="en-US" sz="1400" dirty="0" smtClean="0">
                <a:latin typeface="ＭＳ Ｐゴシック" panose="020B0600070205080204" pitchFamily="50" charset="-128"/>
              </a:rPr>
              <a:t>を使用します。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必ず事前に</a:t>
            </a:r>
            <a:r>
              <a:rPr lang="ja-JP" altLang="en-US" sz="1400" dirty="0" smtClean="0">
                <a:latin typeface="ＭＳ Ｐゴシック" panose="020B0600070205080204" pitchFamily="50" charset="-128"/>
              </a:rPr>
              <a:t>動作確認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を済ませたうえ</a:t>
            </a:r>
            <a:r>
              <a:rPr lang="ja-JP" altLang="en-US" sz="1400" dirty="0" smtClean="0">
                <a:latin typeface="ＭＳ Ｐゴシック" panose="020B0600070205080204" pitchFamily="50" charset="-128"/>
              </a:rPr>
              <a:t>で</a:t>
            </a:r>
            <a:endParaRPr lang="en-US" altLang="ja-JP" sz="1400" dirty="0" smtClean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 smtClean="0">
                <a:latin typeface="ＭＳ Ｐゴシック" panose="020B0600070205080204" pitchFamily="50" charset="-128"/>
              </a:rPr>
              <a:t>アップロード</a:t>
            </a:r>
            <a:r>
              <a:rPr lang="ja-JP" altLang="en-US" sz="1400" dirty="0" smtClean="0">
                <a:latin typeface="ＭＳ Ｐゴシック" panose="020B0600070205080204" pitchFamily="50" charset="-128"/>
              </a:rPr>
              <a:t>して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1000" y="381000"/>
            <a:ext cx="8458200" cy="10795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228600" y="0"/>
            <a:ext cx="1004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/>
              <a:t>【</a:t>
            </a:r>
            <a:r>
              <a:rPr lang="ja-JP" altLang="en-US" sz="1600"/>
              <a:t>作成例</a:t>
            </a:r>
            <a:r>
              <a:rPr lang="en-US" altLang="ja-JP" sz="1600"/>
              <a:t>】</a:t>
            </a:r>
            <a:endParaRPr lang="ja-JP" alt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143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土壌・・・・・・・・・・・・・・・・の影響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土壌・・・・・について</dc:title>
  <dc:creator>Keiji YAMASHITA</dc:creator>
  <cp:lastModifiedBy>Keiji YAMASHITA</cp:lastModifiedBy>
  <cp:revision>17</cp:revision>
  <dcterms:created xsi:type="dcterms:W3CDTF">2012-05-25T05:43:55Z</dcterms:created>
  <dcterms:modified xsi:type="dcterms:W3CDTF">2018-02-09T02:37:58Z</dcterms:modified>
</cp:coreProperties>
</file>