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07" r:id="rId2"/>
    <p:sldId id="506" r:id="rId3"/>
  </p:sldIdLst>
  <p:sldSz cx="10287000" cy="6858000" type="35mm"/>
  <p:notesSz cx="7102475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E5FF"/>
    <a:srgbClr val="FF3300"/>
    <a:srgbClr val="FF0000"/>
    <a:srgbClr val="FFFF00"/>
    <a:srgbClr val="CCFFFF"/>
    <a:srgbClr val="FF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/>
    <p:restoredTop sz="94650"/>
  </p:normalViewPr>
  <p:slideViewPr>
    <p:cSldViewPr showGuides="1">
      <p:cViewPr varScale="1">
        <p:scale>
          <a:sx n="74" d="100"/>
          <a:sy n="74" d="100"/>
        </p:scale>
        <p:origin x="132" y="54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4C20D01-F8C3-4057-A7F7-26573A3EDC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6602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66763"/>
            <a:ext cx="576103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0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3250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50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C9DE48-650D-4E9F-9CF0-6FEEE0EEC1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6992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69938" indent="-296863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82688" indent="-236538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57350" indent="-238125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130425" indent="-236538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876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30448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5020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592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2581087-2EDD-4C37-83B9-B3DFF95AD02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817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69938" indent="-296863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82688" indent="-236538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57350" indent="-238125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130425" indent="-236538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876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30448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5020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592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D66B6C4-57C1-4098-87D1-731674E06F74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194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F3CEF-62EB-4939-8AFE-DC4007823C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454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2478D-805C-4683-A0E6-5B3633A3F4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849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6BA33-CE55-429C-8BE5-1472501440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0057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514350" y="1600200"/>
            <a:ext cx="92583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F59D8-96EE-4EC5-BCE4-80AAD3A14C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580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B0201-AE52-4590-8B47-523CD4EAE2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276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EE968-6C9E-4F47-9E08-55DDD8B9E2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9849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2FE5D-EA6B-4EED-A233-EEDEA6A3BB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69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26BA-BEE9-4091-B8FA-DBDC08FCC8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5204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31C5F-A9B9-4940-B2F9-994D019137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770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B3F65-C00D-40FC-A9B6-0E976B9F51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284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4837F-0843-4C96-99BA-DFB5267693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7838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71E55-D358-4FE6-BE2B-159F2E4C00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085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1D93B7E-1FB4-4C2D-A963-3F1BAD2218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57957" y="836712"/>
            <a:ext cx="9266237" cy="2286000"/>
          </a:xfrm>
        </p:spPr>
        <p:txBody>
          <a:bodyPr/>
          <a:lstStyle/>
          <a:p>
            <a:r>
              <a:rPr lang="ja-JP" altLang="en-US" b="1" dirty="0" smtClean="0">
                <a:solidFill>
                  <a:schemeClr val="tx1"/>
                </a:solidFill>
              </a:rPr>
              <a:t>第</a:t>
            </a:r>
            <a:r>
              <a:rPr lang="en-US" altLang="ja-JP" b="1" dirty="0" smtClean="0">
                <a:solidFill>
                  <a:schemeClr val="tx1"/>
                </a:solidFill>
              </a:rPr>
              <a:t>50</a:t>
            </a:r>
            <a:r>
              <a:rPr lang="ja-JP" altLang="en-US" b="1" dirty="0" smtClean="0">
                <a:solidFill>
                  <a:schemeClr val="tx1"/>
                </a:solidFill>
              </a:rPr>
              <a:t>回</a:t>
            </a:r>
            <a:r>
              <a:rPr lang="ja-JP" altLang="en-US" b="1" dirty="0">
                <a:solidFill>
                  <a:schemeClr val="tx1"/>
                </a:solidFill>
              </a:rPr>
              <a:t>北海道作業療法</a:t>
            </a:r>
            <a:r>
              <a:rPr lang="ja-JP" altLang="en-US" b="1" dirty="0" smtClean="0">
                <a:solidFill>
                  <a:schemeClr val="tx1"/>
                </a:solidFill>
              </a:rPr>
              <a:t>学会学術集会</a:t>
            </a:r>
            <a:r>
              <a:rPr lang="ja-JP" altLang="en-US" sz="4800" b="1" dirty="0">
                <a:solidFill>
                  <a:schemeClr val="tx1"/>
                </a:solidFill>
              </a:rPr>
              <a:t/>
            </a:r>
            <a:br>
              <a:rPr lang="ja-JP" altLang="en-US" sz="4800" b="1" dirty="0">
                <a:solidFill>
                  <a:schemeClr val="tx1"/>
                </a:solidFill>
              </a:rPr>
            </a:br>
            <a:r>
              <a:rPr lang="ja-JP" altLang="en-US" sz="4800" b="1" dirty="0">
                <a:solidFill>
                  <a:schemeClr val="tx1"/>
                </a:solidFill>
              </a:rPr>
              <a:t>ＣＯ Ｉ 開示</a:t>
            </a:r>
            <a:r>
              <a:rPr lang="en-US" altLang="ja-JP" sz="4000" b="1" dirty="0">
                <a:solidFill>
                  <a:schemeClr val="tx1"/>
                </a:solidFill>
              </a:rPr>
              <a:t/>
            </a:r>
            <a:br>
              <a:rPr lang="en-US" altLang="ja-JP" sz="40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　</a:t>
            </a:r>
            <a:r>
              <a:rPr lang="en-US" altLang="ja-JP" sz="2400" b="1" i="1" dirty="0">
                <a:solidFill>
                  <a:schemeClr val="tx1"/>
                </a:solidFill>
              </a:rPr>
              <a:t/>
            </a:r>
            <a:br>
              <a:rPr lang="en-US" altLang="ja-JP" sz="2400" b="1" i="1" dirty="0">
                <a:solidFill>
                  <a:schemeClr val="tx1"/>
                </a:solidFill>
              </a:rPr>
            </a:br>
            <a:r>
              <a:rPr lang="ja-JP" altLang="en-US" sz="2400" b="1" i="1" dirty="0">
                <a:solidFill>
                  <a:schemeClr val="tx1"/>
                </a:solidFill>
              </a:rPr>
              <a:t>筆頭発表者名：　○○　○○</a:t>
            </a:r>
            <a:endParaRPr lang="en-US" altLang="ja-JP" sz="2400" b="1" i="1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4157" y="3789040"/>
            <a:ext cx="9190037" cy="1600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rgbClr val="0D0D0D"/>
                </a:solidFill>
              </a:rPr>
              <a:t>　演題発表に関連し、開示すべき</a:t>
            </a:r>
            <a:r>
              <a:rPr lang="en-US" altLang="ja-JP" sz="2800" b="1" dirty="0">
                <a:solidFill>
                  <a:srgbClr val="0D0D0D"/>
                </a:solidFill>
              </a:rPr>
              <a:t>CO I </a:t>
            </a:r>
            <a:r>
              <a:rPr lang="ja-JP" altLang="en-US" sz="2800" b="1" dirty="0">
                <a:solidFill>
                  <a:srgbClr val="0D0D0D"/>
                </a:solidFill>
              </a:rPr>
              <a:t>関係にある　企業等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rgbClr val="0D0D0D"/>
                </a:solidFill>
              </a:rPr>
              <a:t>　はありません。</a:t>
            </a:r>
            <a:endParaRPr lang="en-US" altLang="ja-JP" sz="2800" b="1" dirty="0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rgbClr val="0D0D0D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0138" y="2700338"/>
            <a:ext cx="8729662" cy="346551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>
                <a:solidFill>
                  <a:srgbClr val="0D0D0D"/>
                </a:solidFill>
              </a:rPr>
              <a:t>演題発表に関連し、開示すべき</a:t>
            </a:r>
            <a:r>
              <a:rPr lang="en-US" altLang="ja-JP" sz="2400" b="1" dirty="0">
                <a:solidFill>
                  <a:srgbClr val="0D0D0D"/>
                </a:solidFill>
              </a:rPr>
              <a:t>CO I </a:t>
            </a:r>
            <a:r>
              <a:rPr lang="ja-JP" altLang="en-US" sz="2400" b="1" dirty="0">
                <a:solidFill>
                  <a:srgbClr val="0D0D0D"/>
                </a:solidFill>
              </a:rPr>
              <a:t>関係にある企業等として、</a:t>
            </a:r>
            <a:endParaRPr lang="en-US" altLang="ja-JP" sz="24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ja-JP" altLang="en-US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	①顧問：</a:t>
            </a:r>
            <a:r>
              <a:rPr lang="en-US" altLang="ja-JP" sz="2000" b="1" dirty="0">
                <a:solidFill>
                  <a:srgbClr val="0D0D0D"/>
                </a:solidFill>
              </a:rPr>
              <a:t>			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②株保有・利益：	　　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③特許使用料：　	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④講演料：　　　　　　　　　　　　　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⑤原稿料：		　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⑥受託研究・共同研究費：　　　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○○製薬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⑦奨学寄付金：	　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○○製薬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⑧寄附講座所属：　　	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あり（○○製薬）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⑨贈答品などの報酬：	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</p:txBody>
      </p:sp>
      <p:sp>
        <p:nvSpPr>
          <p:cNvPr id="6147" name="正方形/長方形 4"/>
          <p:cNvSpPr>
            <a:spLocks noChangeArrowheads="1"/>
          </p:cNvSpPr>
          <p:nvPr/>
        </p:nvSpPr>
        <p:spPr bwMode="auto">
          <a:xfrm>
            <a:off x="342900" y="792163"/>
            <a:ext cx="972185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1076" y="260350"/>
            <a:ext cx="10287000" cy="2286000"/>
          </a:xfrm>
        </p:spPr>
        <p:txBody>
          <a:bodyPr/>
          <a:lstStyle/>
          <a:p>
            <a:r>
              <a:rPr lang="ja-JP" altLang="en-US" b="1" dirty="0">
                <a:solidFill>
                  <a:schemeClr val="tx1"/>
                </a:solidFill>
              </a:rPr>
              <a:t>第</a:t>
            </a:r>
            <a:r>
              <a:rPr lang="en-US" altLang="ja-JP" b="1" dirty="0">
                <a:solidFill>
                  <a:schemeClr val="tx1"/>
                </a:solidFill>
              </a:rPr>
              <a:t>50</a:t>
            </a:r>
            <a:r>
              <a:rPr lang="ja-JP" altLang="en-US" b="1" dirty="0">
                <a:solidFill>
                  <a:schemeClr val="tx1"/>
                </a:solidFill>
              </a:rPr>
              <a:t>回北海道作業療法学会学術集会</a:t>
            </a:r>
            <a:br>
              <a:rPr lang="ja-JP" altLang="en-US" b="1" dirty="0">
                <a:solidFill>
                  <a:schemeClr val="tx1"/>
                </a:solidFill>
              </a:rPr>
            </a:br>
            <a:r>
              <a:rPr lang="ja-JP" altLang="en-US" b="1" dirty="0">
                <a:solidFill>
                  <a:schemeClr val="tx1"/>
                </a:solidFill>
              </a:rPr>
              <a:t>ＣＯ Ｉ 開示</a:t>
            </a:r>
            <a:r>
              <a:rPr lang="en-US" altLang="ja-JP" sz="4000" b="1" dirty="0">
                <a:solidFill>
                  <a:schemeClr val="tx1"/>
                </a:solidFill>
              </a:rPr>
              <a:t/>
            </a:r>
            <a:br>
              <a:rPr lang="en-US" altLang="ja-JP" sz="40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　</a:t>
            </a:r>
            <a:r>
              <a:rPr lang="en-US" altLang="ja-JP" sz="2400" b="1" i="1" dirty="0">
                <a:solidFill>
                  <a:schemeClr val="tx1"/>
                </a:solidFill>
              </a:rPr>
              <a:t/>
            </a:r>
            <a:br>
              <a:rPr lang="en-US" altLang="ja-JP" sz="2400" b="1" i="1" dirty="0">
                <a:solidFill>
                  <a:schemeClr val="tx1"/>
                </a:solidFill>
              </a:rPr>
            </a:br>
            <a:r>
              <a:rPr lang="ja-JP" altLang="en-US" sz="2400" b="1" i="1" dirty="0">
                <a:solidFill>
                  <a:schemeClr val="tx1"/>
                </a:solidFill>
              </a:rPr>
              <a:t>筆頭発表者名：　○○　○○</a:t>
            </a:r>
            <a:endParaRPr lang="en-US" altLang="ja-JP" sz="24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35mm スライド</PresentationFormat>
  <Paragraphs>18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標準デザイン</vt:lpstr>
      <vt:lpstr>第50回北海道作業療法学会学術集会 ＣＯ Ｉ 開示 　 筆頭発表者名：　○○　○○</vt:lpstr>
      <vt:lpstr>第50回北海道作業療法学会学術集会 ＣＯ Ｉ 開示 　 筆頭発表者名：　○○　○○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2019-03-15T01:59:58Z</dcterms:created>
  <dcterms:modified xsi:type="dcterms:W3CDTF">2019-03-15T02:00:11Z</dcterms:modified>
</cp:coreProperties>
</file>