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56" autoAdjust="0"/>
    <p:restoredTop sz="90929"/>
  </p:normalViewPr>
  <p:slideViewPr>
    <p:cSldViewPr>
      <p:cViewPr varScale="1">
        <p:scale>
          <a:sx n="79" d="100"/>
          <a:sy n="79" d="100"/>
        </p:scale>
        <p:origin x="96" y="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46CCC-EB8A-478D-87F0-0F9B35AC835E}" type="datetime1">
              <a:rPr lang="ja-JP" altLang="en-US"/>
              <a:pPr>
                <a:defRPr/>
              </a:pPr>
              <a:t>2019/2/19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91458-87AE-42C2-A276-D2C79D84CA0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1472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BEB9D-A367-4F9E-94E4-4334AEA2C1E3}" type="datetime1">
              <a:rPr lang="ja-JP" altLang="en-US"/>
              <a:pPr>
                <a:defRPr/>
              </a:pPr>
              <a:t>2019/2/19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B5DD9-767C-4FEE-A6D8-653272A600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433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6EA52-D66E-41AF-9C2C-6EF6DD5AF490}" type="datetime1">
              <a:rPr lang="ja-JP" altLang="en-US"/>
              <a:pPr>
                <a:defRPr/>
              </a:pPr>
              <a:t>2019/2/19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32D11-7A49-415C-A5D9-EFC6A46517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7894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2B123-A531-4B05-A832-97248ED04644}" type="datetime1">
              <a:rPr lang="ja-JP" altLang="en-US"/>
              <a:pPr>
                <a:defRPr/>
              </a:pPr>
              <a:t>2019/2/19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689BA-243D-472A-B443-E7A674BF06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4887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0DAC7-9362-4583-B4EB-EA11220C1574}" type="datetime1">
              <a:rPr lang="ja-JP" altLang="en-US"/>
              <a:pPr>
                <a:defRPr/>
              </a:pPr>
              <a:t>2019/2/19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E72B0-677B-4BFD-A99C-2ACF298C32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6159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D37D3-48CA-4B74-8055-AD3F0F1F8FA4}" type="datetime1">
              <a:rPr lang="ja-JP" altLang="en-US"/>
              <a:pPr>
                <a:defRPr/>
              </a:pPr>
              <a:t>2019/2/19</a:t>
            </a:fld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09FFB-9072-4ECA-BC2C-FF76FC0C8C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105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03A21-71CD-4486-9753-898DFB40A2BB}" type="datetime1">
              <a:rPr lang="ja-JP" altLang="en-US"/>
              <a:pPr>
                <a:defRPr/>
              </a:pPr>
              <a:t>2019/2/19</a:t>
            </a:fld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8CFF3-F2F7-4DBA-97D6-D0F54BE626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693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6B200-4EEB-4B72-A8A2-E8EA307E6029}" type="datetime1">
              <a:rPr lang="ja-JP" altLang="en-US"/>
              <a:pPr>
                <a:defRPr/>
              </a:pPr>
              <a:t>2019/2/19</a:t>
            </a:fld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F0456-DB96-45F0-8C69-AD6EE58665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0875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436CA-64AB-499B-AF01-E82C76B4D346}" type="datetime1">
              <a:rPr lang="ja-JP" altLang="en-US"/>
              <a:pPr>
                <a:defRPr/>
              </a:pPr>
              <a:t>2019/2/19</a:t>
            </a:fld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A875C1-047C-4EE0-BF8A-6D638E5741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818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8314F-F221-4395-B7FC-03DF667F40EA}" type="datetime1">
              <a:rPr lang="ja-JP" altLang="en-US"/>
              <a:pPr>
                <a:defRPr/>
              </a:pPr>
              <a:t>2019/2/19</a:t>
            </a:fld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62EC23-C722-41E9-9576-7D4BB1FEE82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913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19F5B-9449-46F6-B461-5E924488A15F}" type="datetime1">
              <a:rPr lang="ja-JP" altLang="en-US"/>
              <a:pPr>
                <a:defRPr/>
              </a:pPr>
              <a:t>2019/2/19</a:t>
            </a:fld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39146-0CF6-49DD-86AD-8FFEF133C77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9446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テキストの書式設定</a:t>
            </a:r>
            <a:endParaRPr lang="en-US" altLang="ja-JP" smtClean="0"/>
          </a:p>
          <a:p>
            <a:pPr lvl="1"/>
            <a:r>
              <a:rPr lang="ja-JP" altLang="en-US" smtClean="0"/>
              <a:t>第</a:t>
            </a:r>
            <a:r>
              <a:rPr lang="en-US" altLang="ja-JP" smtClean="0"/>
              <a:t> 2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2"/>
            <a:r>
              <a:rPr lang="ja-JP" altLang="en-US" smtClean="0"/>
              <a:t>第</a:t>
            </a:r>
            <a:r>
              <a:rPr lang="en-US" altLang="ja-JP" smtClean="0"/>
              <a:t> 3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 4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4"/>
            <a:r>
              <a:rPr lang="ja-JP" altLang="en-US" smtClean="0"/>
              <a:t>第</a:t>
            </a:r>
            <a:r>
              <a:rPr lang="en-US" altLang="ja-JP" smtClean="0"/>
              <a:t> 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8809C7EB-2B5F-4A04-9425-16392BE100E7}" type="datetime1">
              <a:rPr lang="ja-JP" altLang="en-US"/>
              <a:pPr>
                <a:defRPr/>
              </a:pPr>
              <a:t>2019/2/19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DACCF54-BDBC-4907-8CB6-D2F2F65A62C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1857375" y="428625"/>
            <a:ext cx="6929438" cy="492125"/>
          </a:xfrm>
        </p:spPr>
        <p:txBody>
          <a:bodyPr/>
          <a:lstStyle/>
          <a:p>
            <a:pPr algn="l" eaLnBrk="1" hangingPunct="1"/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土壌・・・・・・・・・・・・・・・・の影響</a:t>
            </a:r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51" name="テキスト ボックス 3"/>
          <p:cNvSpPr txBox="1">
            <a:spLocks noChangeArrowheads="1"/>
          </p:cNvSpPr>
          <p:nvPr/>
        </p:nvSpPr>
        <p:spPr bwMode="auto">
          <a:xfrm>
            <a:off x="4429125" y="996156"/>
            <a:ext cx="43576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ja-JP" altLang="en-US" sz="16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静岡花子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清水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太郎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日大生物）</a:t>
            </a:r>
            <a:endParaRPr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52" name="テキスト ボックス 5"/>
          <p:cNvSpPr txBox="1">
            <a:spLocks noChangeArrowheads="1"/>
          </p:cNvSpPr>
          <p:nvPr/>
        </p:nvSpPr>
        <p:spPr bwMode="auto">
          <a:xfrm>
            <a:off x="571500" y="428625"/>
            <a:ext cx="128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P2-3-4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53" name="テキスト ボックス 6"/>
          <p:cNvSpPr txBox="1">
            <a:spLocks noChangeArrowheads="1"/>
          </p:cNvSpPr>
          <p:nvPr/>
        </p:nvSpPr>
        <p:spPr bwMode="auto">
          <a:xfrm>
            <a:off x="357188" y="1704975"/>
            <a:ext cx="8429625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講演番号と演題は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24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ポイントで入力してください。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研究者名、所属は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ポイントで入力してください。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発表者にはアンダーラインをつけてください。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/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本文は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ポイント以上を推奨します。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/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研究概要をスライド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枚にまとめてください。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内容は自由ですが、交代時間を含め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分間の発表となりますので、簡潔に作成ください。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また、発表時間は厳守してください。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/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作成したデータ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PDF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に変換したうえで、</a:t>
            </a:r>
            <a:r>
              <a:rPr lang="en-US" altLang="ja-JP" sz="14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sz="14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4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r>
              <a:rPr lang="ja-JP" altLang="en-US" sz="14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r>
              <a:rPr lang="ja-JP" altLang="en-US" sz="14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r>
              <a:rPr lang="ja-JP" altLang="en-US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（金</a:t>
            </a:r>
            <a:r>
              <a:rPr lang="ja-JP" altLang="en-US" sz="14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）まで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に研究発表申込・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講演要旨提出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ページにてアップロードしてください。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ファイル作成の際は以下のルールを遵守ください。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作成した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PowerPoint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のデータは、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PDF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に変換してください。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PDF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以外のデータは受付いたしません。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ファイル名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　講演番号＋発表者名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.pdf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例：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P2-3-4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静岡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花子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.pdf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ファイルサイズ：　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1.2MB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で収まるよう、作成してください。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/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当日の発表では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Windows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版の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Adobe 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Acrobat Reader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を使用します。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必ず事前に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動作確認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を済ませた</a:t>
            </a:r>
            <a:r>
              <a:rPr lang="ja-JP" altLang="en-US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うえ</a:t>
            </a:r>
            <a:r>
              <a:rPr lang="ja-JP" altLang="en-US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でアップロード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ください。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/>
            <a:endParaRPr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81000" y="381000"/>
            <a:ext cx="8458200" cy="10795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/>
          </a:p>
        </p:txBody>
      </p:sp>
      <p:sp>
        <p:nvSpPr>
          <p:cNvPr id="2055" name="テキスト ボックス 8"/>
          <p:cNvSpPr txBox="1">
            <a:spLocks noChangeArrowheads="1"/>
          </p:cNvSpPr>
          <p:nvPr/>
        </p:nvSpPr>
        <p:spPr bwMode="auto">
          <a:xfrm>
            <a:off x="228600" y="0"/>
            <a:ext cx="10048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600"/>
              <a:t>【</a:t>
            </a:r>
            <a:r>
              <a:rPr lang="ja-JP" altLang="en-US" sz="1600"/>
              <a:t>作成例</a:t>
            </a:r>
            <a:r>
              <a:rPr lang="en-US" altLang="ja-JP" sz="1600"/>
              <a:t>】</a:t>
            </a:r>
            <a:endParaRPr lang="ja-JP" altLang="en-US"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149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土壌・・・・・・・・・・・・・・・・の影響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土壌・・・・・について</dc:title>
  <dc:creator>Keiji YAMASHITA</dc:creator>
  <cp:lastModifiedBy>YAMASHITA Keiji</cp:lastModifiedBy>
  <cp:revision>18</cp:revision>
  <dcterms:created xsi:type="dcterms:W3CDTF">2012-05-25T05:43:55Z</dcterms:created>
  <dcterms:modified xsi:type="dcterms:W3CDTF">2019-02-19T06:30:09Z</dcterms:modified>
</cp:coreProperties>
</file>