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4"/>
  </p:notesMasterIdLst>
  <p:sldIdLst>
    <p:sldId id="264" r:id="rId2"/>
    <p:sldId id="265" r:id="rId3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0" autoAdjust="0"/>
    <p:restoredTop sz="94660"/>
  </p:normalViewPr>
  <p:slideViewPr>
    <p:cSldViewPr snapToGrid="0">
      <p:cViewPr varScale="1">
        <p:scale>
          <a:sx n="97" d="100"/>
          <a:sy n="97" d="100"/>
        </p:scale>
        <p:origin x="78" y="4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971B41-7E60-406E-90FE-8FA4DB2FA554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413C09-FAAE-42E0-A89C-571C98259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3076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69938" indent="-296863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82688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57350" indent="-238125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30425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876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448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020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592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C2581087-2EDD-4C37-83B9-B3DFF95AD021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1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499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1pPr>
            <a:lvl2pPr marL="769938" indent="-296863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2pPr>
            <a:lvl3pPr marL="1182688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3pPr>
            <a:lvl4pPr marL="1657350" indent="-238125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4pPr>
            <a:lvl5pPr marL="2130425" indent="-236538" defTabSz="955675">
              <a:spcBef>
                <a:spcPct val="30000"/>
              </a:spcBef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5pPr>
            <a:lvl6pPr marL="25876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6pPr>
            <a:lvl7pPr marL="30448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7pPr>
            <a:lvl8pPr marL="35020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8pPr>
            <a:lvl9pPr marL="3959225" indent="-236538" defTabSz="955675" eaLnBrk="0" fontAlgn="base" hangingPunct="0">
              <a:spcBef>
                <a:spcPct val="3000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Arial" panose="020B0604020202020204" pitchFamily="34" charset="0"/>
                <a:ea typeface="ＭＳ Ｐ明朝" panose="02020600040205080304" pitchFamily="18" charset="-128"/>
              </a:defRPr>
            </a:lvl9pPr>
          </a:lstStyle>
          <a:p>
            <a:pPr>
              <a:spcBef>
                <a:spcPct val="0"/>
              </a:spcBef>
            </a:pPr>
            <a:fld id="{7D66B6C4-57C1-4098-87D1-731674E06F74}" type="slidenum">
              <a:rPr lang="en-US" altLang="ja-JP" smtClean="0">
                <a:ea typeface="ＭＳ Ｐゴシック" panose="020B0600070205080204" pitchFamily="50" charset="-128"/>
              </a:rPr>
              <a:pPr>
                <a:spcBef>
                  <a:spcPct val="0"/>
                </a:spcBef>
              </a:pPr>
              <a:t>2</a:t>
            </a:fld>
            <a:endParaRPr lang="en-US" altLang="ja-JP">
              <a:ea typeface="ＭＳ Ｐゴシック" panose="020B0600070205080204" pitchFamily="50" charset="-128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ja-JP" altLang="en-US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30473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58886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24472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53408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7091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81427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669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63588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46303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7512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349486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6789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3C8827-4175-48BD-AE49-4FDF210F4F9D}" type="datetimeFigureOut">
              <a:rPr kumimoji="1" lang="ja-JP" altLang="en-US" smtClean="0"/>
              <a:t>2021/2/26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600B6-8F00-4D57-A48B-95440D3FC91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71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1510458" y="836712"/>
            <a:ext cx="9266237" cy="2286000"/>
          </a:xfrm>
        </p:spPr>
        <p:txBody>
          <a:bodyPr/>
          <a:lstStyle/>
          <a:p>
            <a:r>
              <a:rPr lang="ja-JP" altLang="en-US" b="1" dirty="0" smtClean="0">
                <a:solidFill>
                  <a:schemeClr val="tx1"/>
                </a:solidFill>
              </a:rPr>
              <a:t>第</a:t>
            </a:r>
            <a:r>
              <a:rPr lang="en-US" altLang="ja-JP" b="1" dirty="0" smtClean="0">
                <a:solidFill>
                  <a:schemeClr val="tx1"/>
                </a:solidFill>
              </a:rPr>
              <a:t>51</a:t>
            </a:r>
            <a:r>
              <a:rPr lang="ja-JP" altLang="en-US" b="1" dirty="0" smtClean="0">
                <a:solidFill>
                  <a:schemeClr val="tx1"/>
                </a:solidFill>
              </a:rPr>
              <a:t>回</a:t>
            </a:r>
            <a:r>
              <a:rPr lang="ja-JP" altLang="en-US" b="1" dirty="0">
                <a:solidFill>
                  <a:schemeClr val="tx1"/>
                </a:solidFill>
              </a:rPr>
              <a:t>北海道作業療法</a:t>
            </a:r>
            <a:r>
              <a:rPr lang="ja-JP" altLang="en-US" b="1" dirty="0" smtClean="0">
                <a:solidFill>
                  <a:schemeClr val="tx1"/>
                </a:solidFill>
              </a:rPr>
              <a:t>学会学術集会</a:t>
            </a:r>
            <a:r>
              <a:rPr lang="ja-JP" altLang="en-US" sz="4800" b="1" dirty="0"/>
              <a:t/>
            </a:r>
            <a:br>
              <a:rPr lang="ja-JP" altLang="en-US" sz="4800" b="1" dirty="0"/>
            </a:br>
            <a:r>
              <a:rPr lang="ja-JP" altLang="en-US" sz="4800" b="1" dirty="0"/>
              <a:t>ＣＯ Ｉ 開示</a:t>
            </a:r>
            <a:r>
              <a:rPr lang="en-US" altLang="ja-JP" sz="4000" b="1" dirty="0"/>
              <a:t/>
            </a:r>
            <a:br>
              <a:rPr lang="en-US" altLang="ja-JP" sz="4000" b="1" dirty="0"/>
            </a:br>
            <a:r>
              <a:rPr lang="ja-JP" altLang="en-US" sz="1600" b="1" dirty="0"/>
              <a:t>　</a:t>
            </a:r>
            <a:r>
              <a:rPr lang="en-US" altLang="ja-JP" sz="2400" b="1" i="1" dirty="0"/>
              <a:t/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86658" y="3789040"/>
            <a:ext cx="9190037" cy="1600200"/>
          </a:xfrm>
        </p:spPr>
        <p:txBody>
          <a:bodyPr/>
          <a:lstStyle/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rgbClr val="0D0D0D"/>
                </a:solidFill>
              </a:rPr>
              <a:t>　演題発表に関連し、開示すべき</a:t>
            </a:r>
            <a:r>
              <a:rPr lang="en-US" altLang="ja-JP" b="1" dirty="0">
                <a:solidFill>
                  <a:srgbClr val="0D0D0D"/>
                </a:solidFill>
              </a:rPr>
              <a:t>CO I </a:t>
            </a:r>
            <a:r>
              <a:rPr lang="ja-JP" altLang="en-US" b="1" dirty="0">
                <a:solidFill>
                  <a:srgbClr val="0D0D0D"/>
                </a:solidFill>
              </a:rPr>
              <a:t>関係にある　企業等</a:t>
            </a: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b="1" dirty="0">
                <a:solidFill>
                  <a:srgbClr val="0D0D0D"/>
                </a:solidFill>
              </a:rPr>
              <a:t>　はありません。</a:t>
            </a:r>
            <a:endParaRPr lang="en-US" altLang="ja-JP" b="1" dirty="0">
              <a:solidFill>
                <a:srgbClr val="0D0D0D"/>
              </a:solidFill>
            </a:endParaRPr>
          </a:p>
          <a:p>
            <a:pPr algn="ctr">
              <a:lnSpc>
                <a:spcPct val="80000"/>
              </a:lnSpc>
              <a:buFontTx/>
              <a:buNone/>
            </a:pPr>
            <a:endParaRPr lang="en-US" altLang="ja-JP" sz="700" b="1" i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ja-JP" b="1" dirty="0">
              <a:solidFill>
                <a:srgbClr val="0D0D0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6056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52638" y="2700338"/>
            <a:ext cx="8729662" cy="3465512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buFontTx/>
              <a:buNone/>
            </a:pPr>
            <a:r>
              <a:rPr lang="ja-JP" altLang="en-US" sz="2400" b="1">
                <a:solidFill>
                  <a:srgbClr val="0D0D0D"/>
                </a:solidFill>
              </a:rPr>
              <a:t>演題発表に関連し、開示すべき</a:t>
            </a:r>
            <a:r>
              <a:rPr lang="en-US" altLang="ja-JP" sz="2400" b="1" dirty="0">
                <a:solidFill>
                  <a:srgbClr val="0D0D0D"/>
                </a:solidFill>
              </a:rPr>
              <a:t>CO I </a:t>
            </a:r>
            <a:r>
              <a:rPr lang="ja-JP" altLang="en-US" sz="2400" b="1" dirty="0">
                <a:solidFill>
                  <a:srgbClr val="0D0D0D"/>
                </a:solidFill>
              </a:rPr>
              <a:t>関係にある企業等として、</a:t>
            </a:r>
            <a:endParaRPr lang="en-US" altLang="ja-JP" sz="24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endParaRPr lang="ja-JP" altLang="en-US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	①顧問：</a:t>
            </a:r>
            <a:r>
              <a:rPr lang="en-US" altLang="ja-JP" sz="2000" b="1" dirty="0">
                <a:solidFill>
                  <a:srgbClr val="0D0D0D"/>
                </a:solidFill>
              </a:rPr>
              <a:t>			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②株保有・利益：	　　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③特許使用料：　	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④講演料：　　　　　　　　　　　　　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⑤原稿料：		　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⑥受託研究・共同研究費：　　　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○○製薬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⑦奨学寄付金：	　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○○製薬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⑧寄附講座所属：　　	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あり（○○製薬）</a:t>
            </a:r>
            <a:endParaRPr lang="en-US" altLang="ja-JP" sz="2000" b="1" dirty="0">
              <a:solidFill>
                <a:srgbClr val="0D0D0D"/>
              </a:solidFill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rgbClr val="0D0D0D"/>
                </a:solidFill>
              </a:rPr>
              <a:t>　　	⑨贈答品などの報酬：		　　　</a:t>
            </a:r>
            <a:r>
              <a:rPr lang="en-US" altLang="ja-JP" sz="2000" b="1" dirty="0">
                <a:solidFill>
                  <a:srgbClr val="0D0D0D"/>
                </a:solidFill>
              </a:rPr>
              <a:t>	</a:t>
            </a:r>
            <a:r>
              <a:rPr lang="ja-JP" altLang="en-US" sz="2000" b="1" dirty="0">
                <a:solidFill>
                  <a:srgbClr val="0D0D0D"/>
                </a:solidFill>
              </a:rPr>
              <a:t>なし</a:t>
            </a:r>
            <a:endParaRPr lang="en-US" altLang="ja-JP" sz="2000" b="1" dirty="0">
              <a:solidFill>
                <a:srgbClr val="0D0D0D"/>
              </a:solidFill>
            </a:endParaRPr>
          </a:p>
        </p:txBody>
      </p:sp>
      <p:sp>
        <p:nvSpPr>
          <p:cNvPr id="6147" name="正方形/長方形 4"/>
          <p:cNvSpPr>
            <a:spLocks noChangeArrowheads="1"/>
          </p:cNvSpPr>
          <p:nvPr/>
        </p:nvSpPr>
        <p:spPr bwMode="auto">
          <a:xfrm>
            <a:off x="1295400" y="792163"/>
            <a:ext cx="9721850" cy="586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bg1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993576" y="260350"/>
            <a:ext cx="10287000" cy="2286000"/>
          </a:xfrm>
        </p:spPr>
        <p:txBody>
          <a:bodyPr/>
          <a:lstStyle/>
          <a:p>
            <a:r>
              <a:rPr lang="ja-JP" altLang="en-US" b="1" dirty="0">
                <a:solidFill>
                  <a:schemeClr val="tx1"/>
                </a:solidFill>
              </a:rPr>
              <a:t>第</a:t>
            </a:r>
            <a:r>
              <a:rPr lang="en-US" altLang="ja-JP" b="1" dirty="0" smtClean="0">
                <a:solidFill>
                  <a:schemeClr val="tx1"/>
                </a:solidFill>
              </a:rPr>
              <a:t>51</a:t>
            </a:r>
            <a:r>
              <a:rPr lang="ja-JP" altLang="en-US" b="1" dirty="0" smtClean="0">
                <a:solidFill>
                  <a:schemeClr val="tx1"/>
                </a:solidFill>
              </a:rPr>
              <a:t>回</a:t>
            </a:r>
            <a:r>
              <a:rPr lang="ja-JP" altLang="en-US" b="1" dirty="0">
                <a:solidFill>
                  <a:schemeClr val="tx1"/>
                </a:solidFill>
              </a:rPr>
              <a:t>北海道作業療法学会学術集会</a:t>
            </a:r>
            <a:br>
              <a:rPr lang="ja-JP" altLang="en-US" b="1" dirty="0">
                <a:solidFill>
                  <a:schemeClr val="tx1"/>
                </a:solidFill>
              </a:rPr>
            </a:br>
            <a:r>
              <a:rPr lang="ja-JP" altLang="en-US" b="1" dirty="0">
                <a:solidFill>
                  <a:schemeClr val="tx1"/>
                </a:solidFill>
              </a:rPr>
              <a:t>ＣＯ Ｉ 開示</a:t>
            </a:r>
            <a:r>
              <a:rPr lang="en-US" altLang="ja-JP" sz="4000" b="1" dirty="0"/>
              <a:t/>
            </a:r>
            <a:br>
              <a:rPr lang="en-US" altLang="ja-JP" sz="4000" b="1" dirty="0"/>
            </a:br>
            <a:r>
              <a:rPr lang="ja-JP" altLang="en-US" sz="1600" b="1" dirty="0"/>
              <a:t>　</a:t>
            </a:r>
            <a:r>
              <a:rPr lang="en-US" altLang="ja-JP" sz="2400" b="1" i="1" dirty="0"/>
              <a:t/>
            </a:r>
            <a:br>
              <a:rPr lang="en-US" altLang="ja-JP" sz="2400" b="1" i="1" dirty="0"/>
            </a:br>
            <a:r>
              <a:rPr lang="ja-JP" altLang="en-US" sz="2400" b="1" i="1" dirty="0"/>
              <a:t>筆頭発表者名：　○○　○○</a:t>
            </a:r>
            <a:endParaRPr lang="en-US" altLang="ja-JP" sz="2400" b="1" i="1" dirty="0"/>
          </a:p>
        </p:txBody>
      </p:sp>
    </p:spTree>
    <p:extLst>
      <p:ext uri="{BB962C8B-B14F-4D97-AF65-F5344CB8AC3E}">
        <p14:creationId xmlns:p14="http://schemas.microsoft.com/office/powerpoint/2010/main" val="42235313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37</Words>
  <Application>Microsoft Office PowerPoint</Application>
  <PresentationFormat>ワイド画面</PresentationFormat>
  <Paragraphs>18</Paragraphs>
  <Slides>2</Slides>
  <Notes>2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ＭＳ Ｐゴシック</vt:lpstr>
      <vt:lpstr>Arial</vt:lpstr>
      <vt:lpstr>Calibri</vt:lpstr>
      <vt:lpstr>Calibri Light</vt:lpstr>
      <vt:lpstr>Times New Roman</vt:lpstr>
      <vt:lpstr>Office テーマ</vt:lpstr>
      <vt:lpstr>第51回北海道作業療法学会学術集会 ＣＯ Ｉ 開示 　 筆頭発表者名：　○○　○○</vt:lpstr>
      <vt:lpstr>第51回北海道作業療法学会学術集会 ＣＯ Ｉ 開示 　 筆頭発表者名：　○○　○○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2021-02-26T08:12:46Z</dcterms:created>
  <dcterms:modified xsi:type="dcterms:W3CDTF">2021-02-26T08:13:12Z</dcterms:modified>
</cp:coreProperties>
</file>