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4"/>
  </p:notesMasterIdLst>
  <p:sldIdLst>
    <p:sldId id="264" r:id="rId2"/>
    <p:sldId id="265" r:id="rId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0" autoAdjust="0"/>
    <p:restoredTop sz="94660"/>
  </p:normalViewPr>
  <p:slideViewPr>
    <p:cSldViewPr snapToGrid="0">
      <p:cViewPr varScale="1">
        <p:scale>
          <a:sx n="97" d="100"/>
          <a:sy n="97" d="100"/>
        </p:scale>
        <p:origin x="78" y="4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971B41-7E60-406E-90FE-8FA4DB2FA554}" type="datetimeFigureOut">
              <a:rPr kumimoji="1" lang="ja-JP" altLang="en-US" smtClean="0"/>
              <a:t>2021/2/26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413C09-FAAE-42E0-A89C-571C982592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13076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567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1pPr>
            <a:lvl2pPr marL="769938" indent="-296863" defTabSz="95567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2pPr>
            <a:lvl3pPr marL="1182688" indent="-236538" defTabSz="95567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3pPr>
            <a:lvl4pPr marL="1657350" indent="-238125" defTabSz="95567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4pPr>
            <a:lvl5pPr marL="2130425" indent="-236538" defTabSz="95567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5pPr>
            <a:lvl6pPr marL="2587625" indent="-236538" defTabSz="95567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6pPr>
            <a:lvl7pPr marL="3044825" indent="-236538" defTabSz="95567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7pPr>
            <a:lvl8pPr marL="3502025" indent="-236538" defTabSz="95567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8pPr>
            <a:lvl9pPr marL="3959225" indent="-236538" defTabSz="95567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C2581087-2EDD-4C37-83B9-B3DFF95AD021}" type="slidenum">
              <a:rPr lang="en-US" altLang="ja-JP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1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ja-JP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499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567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1pPr>
            <a:lvl2pPr marL="769938" indent="-296863" defTabSz="95567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2pPr>
            <a:lvl3pPr marL="1182688" indent="-236538" defTabSz="95567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3pPr>
            <a:lvl4pPr marL="1657350" indent="-238125" defTabSz="95567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4pPr>
            <a:lvl5pPr marL="2130425" indent="-236538" defTabSz="95567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5pPr>
            <a:lvl6pPr marL="2587625" indent="-236538" defTabSz="95567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6pPr>
            <a:lvl7pPr marL="3044825" indent="-236538" defTabSz="95567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7pPr>
            <a:lvl8pPr marL="3502025" indent="-236538" defTabSz="95567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8pPr>
            <a:lvl9pPr marL="3959225" indent="-236538" defTabSz="95567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7D66B6C4-57C1-4098-87D1-731674E06F74}" type="slidenum">
              <a:rPr lang="en-US" altLang="ja-JP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2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ja-JP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30473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C8827-4175-48BD-AE49-4FDF210F4F9D}" type="datetimeFigureOut">
              <a:rPr kumimoji="1" lang="ja-JP" altLang="en-US" smtClean="0"/>
              <a:t>2021/2/26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600B6-8F00-4D57-A48B-95440D3FC9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58886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C8827-4175-48BD-AE49-4FDF210F4F9D}" type="datetimeFigureOut">
              <a:rPr kumimoji="1" lang="ja-JP" altLang="en-US" smtClean="0"/>
              <a:t>2021/2/26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600B6-8F00-4D57-A48B-95440D3FC9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24472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C8827-4175-48BD-AE49-4FDF210F4F9D}" type="datetimeFigureOut">
              <a:rPr kumimoji="1" lang="ja-JP" altLang="en-US" smtClean="0"/>
              <a:t>2021/2/26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600B6-8F00-4D57-A48B-95440D3FC9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34082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C8827-4175-48BD-AE49-4FDF210F4F9D}" type="datetimeFigureOut">
              <a:rPr kumimoji="1" lang="ja-JP" altLang="en-US" smtClean="0"/>
              <a:t>2021/2/26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600B6-8F00-4D57-A48B-95440D3FC9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70911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C8827-4175-48BD-AE49-4FDF210F4F9D}" type="datetimeFigureOut">
              <a:rPr kumimoji="1" lang="ja-JP" altLang="en-US" smtClean="0"/>
              <a:t>2021/2/26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600B6-8F00-4D57-A48B-95440D3FC9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1427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C8827-4175-48BD-AE49-4FDF210F4F9D}" type="datetimeFigureOut">
              <a:rPr kumimoji="1" lang="ja-JP" altLang="en-US" smtClean="0"/>
              <a:t>2021/2/26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600B6-8F00-4D57-A48B-95440D3FC9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6696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C8827-4175-48BD-AE49-4FDF210F4F9D}" type="datetimeFigureOut">
              <a:rPr kumimoji="1" lang="ja-JP" altLang="en-US" smtClean="0"/>
              <a:t>2021/2/26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600B6-8F00-4D57-A48B-95440D3FC9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63588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C8827-4175-48BD-AE49-4FDF210F4F9D}" type="datetimeFigureOut">
              <a:rPr kumimoji="1" lang="ja-JP" altLang="en-US" smtClean="0"/>
              <a:t>2021/2/26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600B6-8F00-4D57-A48B-95440D3FC9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46303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C8827-4175-48BD-AE49-4FDF210F4F9D}" type="datetimeFigureOut">
              <a:rPr kumimoji="1" lang="ja-JP" altLang="en-US" smtClean="0"/>
              <a:t>2021/2/26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600B6-8F00-4D57-A48B-95440D3FC9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75128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C8827-4175-48BD-AE49-4FDF210F4F9D}" type="datetimeFigureOut">
              <a:rPr kumimoji="1" lang="ja-JP" altLang="en-US" smtClean="0"/>
              <a:t>2021/2/26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600B6-8F00-4D57-A48B-95440D3FC9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49486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C8827-4175-48BD-AE49-4FDF210F4F9D}" type="datetimeFigureOut">
              <a:rPr kumimoji="1" lang="ja-JP" altLang="en-US" smtClean="0"/>
              <a:t>2021/2/26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600B6-8F00-4D57-A48B-95440D3FC9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6789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3C8827-4175-48BD-AE49-4FDF210F4F9D}" type="datetimeFigureOut">
              <a:rPr kumimoji="1" lang="ja-JP" altLang="en-US" smtClean="0"/>
              <a:t>2021/2/26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3600B6-8F00-4D57-A48B-95440D3FC9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27185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510458" y="836712"/>
            <a:ext cx="9266237" cy="2286000"/>
          </a:xfrm>
        </p:spPr>
        <p:txBody>
          <a:bodyPr/>
          <a:lstStyle/>
          <a:p>
            <a:r>
              <a:rPr lang="ja-JP" altLang="en-US" b="1" dirty="0" smtClean="0">
                <a:solidFill>
                  <a:schemeClr val="tx1"/>
                </a:solidFill>
              </a:rPr>
              <a:t>第</a:t>
            </a:r>
            <a:r>
              <a:rPr lang="en-US" altLang="ja-JP" b="1" dirty="0" smtClean="0">
                <a:solidFill>
                  <a:schemeClr val="tx1"/>
                </a:solidFill>
              </a:rPr>
              <a:t>51</a:t>
            </a:r>
            <a:r>
              <a:rPr lang="ja-JP" altLang="en-US" b="1" dirty="0" smtClean="0">
                <a:solidFill>
                  <a:schemeClr val="tx1"/>
                </a:solidFill>
              </a:rPr>
              <a:t>回</a:t>
            </a:r>
            <a:r>
              <a:rPr lang="ja-JP" altLang="en-US" b="1" dirty="0">
                <a:solidFill>
                  <a:schemeClr val="tx1"/>
                </a:solidFill>
              </a:rPr>
              <a:t>北海道作業療法</a:t>
            </a:r>
            <a:r>
              <a:rPr lang="ja-JP" altLang="en-US" b="1" dirty="0" smtClean="0">
                <a:solidFill>
                  <a:schemeClr val="tx1"/>
                </a:solidFill>
              </a:rPr>
              <a:t>学会学術集会</a:t>
            </a:r>
            <a:r>
              <a:rPr lang="ja-JP" altLang="en-US" sz="4800" b="1" dirty="0"/>
              <a:t/>
            </a:r>
            <a:br>
              <a:rPr lang="ja-JP" altLang="en-US" sz="4800" b="1" dirty="0"/>
            </a:br>
            <a:r>
              <a:rPr lang="ja-JP" altLang="en-US" sz="4800" b="1" dirty="0"/>
              <a:t>ＣＯ Ｉ 開示</a:t>
            </a:r>
            <a:r>
              <a:rPr lang="en-US" altLang="ja-JP" sz="4000" b="1" dirty="0"/>
              <a:t/>
            </a:r>
            <a:br>
              <a:rPr lang="en-US" altLang="ja-JP" sz="4000" b="1" dirty="0"/>
            </a:br>
            <a:r>
              <a:rPr lang="ja-JP" altLang="en-US" sz="1600" b="1" dirty="0"/>
              <a:t>　</a:t>
            </a:r>
            <a:r>
              <a:rPr lang="en-US" altLang="ja-JP" sz="2400" b="1" i="1" dirty="0"/>
              <a:t/>
            </a:r>
            <a:br>
              <a:rPr lang="en-US" altLang="ja-JP" sz="2400" b="1" i="1" dirty="0"/>
            </a:br>
            <a:r>
              <a:rPr lang="ja-JP" altLang="en-US" sz="2400" b="1" i="1" dirty="0"/>
              <a:t>筆頭発表者名：　○○　○○</a:t>
            </a:r>
            <a:endParaRPr lang="en-US" altLang="ja-JP" sz="2400" b="1" i="1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86658" y="3789040"/>
            <a:ext cx="9190037" cy="16002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endParaRPr lang="en-US" altLang="ja-JP" b="1" dirty="0">
              <a:solidFill>
                <a:srgbClr val="0D0D0D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ja-JP" altLang="en-US" b="1" dirty="0">
                <a:solidFill>
                  <a:srgbClr val="0D0D0D"/>
                </a:solidFill>
              </a:rPr>
              <a:t>　演題発表に関連し、開示すべき</a:t>
            </a:r>
            <a:r>
              <a:rPr lang="en-US" altLang="ja-JP" b="1" dirty="0">
                <a:solidFill>
                  <a:srgbClr val="0D0D0D"/>
                </a:solidFill>
              </a:rPr>
              <a:t>CO I </a:t>
            </a:r>
            <a:r>
              <a:rPr lang="ja-JP" altLang="en-US" b="1" dirty="0">
                <a:solidFill>
                  <a:srgbClr val="0D0D0D"/>
                </a:solidFill>
              </a:rPr>
              <a:t>関係にある　企業等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ja-JP" altLang="en-US" b="1" dirty="0">
                <a:solidFill>
                  <a:srgbClr val="0D0D0D"/>
                </a:solidFill>
              </a:rPr>
              <a:t>　はありません。</a:t>
            </a:r>
            <a:endParaRPr lang="en-US" altLang="ja-JP" b="1" dirty="0">
              <a:solidFill>
                <a:srgbClr val="0D0D0D"/>
              </a:solidFill>
            </a:endParaRPr>
          </a:p>
          <a:p>
            <a:pPr algn="ctr">
              <a:lnSpc>
                <a:spcPct val="80000"/>
              </a:lnSpc>
              <a:buFontTx/>
              <a:buNone/>
            </a:pPr>
            <a:endParaRPr lang="en-US" altLang="ja-JP" sz="700" b="1" i="1" dirty="0">
              <a:solidFill>
                <a:srgbClr val="0D0D0D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US" altLang="ja-JP" b="1" dirty="0">
              <a:solidFill>
                <a:srgbClr val="0D0D0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66056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52638" y="2700338"/>
            <a:ext cx="8729662" cy="3465512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ja-JP" altLang="en-US" sz="2400" b="1">
                <a:solidFill>
                  <a:srgbClr val="0D0D0D"/>
                </a:solidFill>
              </a:rPr>
              <a:t>演題発表に関連し、開示すべき</a:t>
            </a:r>
            <a:r>
              <a:rPr lang="en-US" altLang="ja-JP" sz="2400" b="1" dirty="0">
                <a:solidFill>
                  <a:srgbClr val="0D0D0D"/>
                </a:solidFill>
              </a:rPr>
              <a:t>CO I </a:t>
            </a:r>
            <a:r>
              <a:rPr lang="ja-JP" altLang="en-US" sz="2400" b="1" dirty="0">
                <a:solidFill>
                  <a:srgbClr val="0D0D0D"/>
                </a:solidFill>
              </a:rPr>
              <a:t>関係にある企業等として、</a:t>
            </a:r>
            <a:endParaRPr lang="en-US" altLang="ja-JP" sz="2400" b="1" dirty="0">
              <a:solidFill>
                <a:srgbClr val="0D0D0D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endParaRPr lang="ja-JP" altLang="en-US" sz="2000" b="1" dirty="0">
              <a:solidFill>
                <a:srgbClr val="0D0D0D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ja-JP" altLang="en-US" sz="2000" b="1" dirty="0">
                <a:solidFill>
                  <a:srgbClr val="0D0D0D"/>
                </a:solidFill>
              </a:rPr>
              <a:t>	①顧問：</a:t>
            </a:r>
            <a:r>
              <a:rPr lang="en-US" altLang="ja-JP" sz="2000" b="1" dirty="0">
                <a:solidFill>
                  <a:srgbClr val="0D0D0D"/>
                </a:solidFill>
              </a:rPr>
              <a:t>				</a:t>
            </a:r>
            <a:r>
              <a:rPr lang="ja-JP" altLang="en-US" sz="2000" b="1" dirty="0">
                <a:solidFill>
                  <a:srgbClr val="0D0D0D"/>
                </a:solidFill>
              </a:rPr>
              <a:t>なし</a:t>
            </a:r>
            <a:endParaRPr lang="en-US" altLang="ja-JP" sz="2000" b="1" dirty="0">
              <a:solidFill>
                <a:srgbClr val="0D0D0D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ja-JP" altLang="en-US" sz="2000" b="1" dirty="0">
                <a:solidFill>
                  <a:srgbClr val="0D0D0D"/>
                </a:solidFill>
              </a:rPr>
              <a:t>　　	②株保有・利益：	　　	　　　</a:t>
            </a:r>
            <a:r>
              <a:rPr lang="en-US" altLang="ja-JP" sz="2000" b="1" dirty="0">
                <a:solidFill>
                  <a:srgbClr val="0D0D0D"/>
                </a:solidFill>
              </a:rPr>
              <a:t>	</a:t>
            </a:r>
            <a:r>
              <a:rPr lang="ja-JP" altLang="en-US" sz="2000" b="1" dirty="0">
                <a:solidFill>
                  <a:srgbClr val="0D0D0D"/>
                </a:solidFill>
              </a:rPr>
              <a:t>なし</a:t>
            </a:r>
            <a:endParaRPr lang="en-US" altLang="ja-JP" sz="2000" b="1" dirty="0">
              <a:solidFill>
                <a:srgbClr val="0D0D0D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ja-JP" altLang="en-US" sz="2000" b="1" dirty="0">
                <a:solidFill>
                  <a:srgbClr val="0D0D0D"/>
                </a:solidFill>
              </a:rPr>
              <a:t>　　	③特許使用料：　		　　　</a:t>
            </a:r>
            <a:r>
              <a:rPr lang="en-US" altLang="ja-JP" sz="2000" b="1" dirty="0">
                <a:solidFill>
                  <a:srgbClr val="0D0D0D"/>
                </a:solidFill>
              </a:rPr>
              <a:t>	</a:t>
            </a:r>
            <a:r>
              <a:rPr lang="ja-JP" altLang="en-US" sz="2000" b="1" dirty="0">
                <a:solidFill>
                  <a:srgbClr val="0D0D0D"/>
                </a:solidFill>
              </a:rPr>
              <a:t>なし</a:t>
            </a:r>
            <a:endParaRPr lang="en-US" altLang="ja-JP" sz="2000" b="1" dirty="0">
              <a:solidFill>
                <a:srgbClr val="0D0D0D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ja-JP" altLang="en-US" sz="2000" b="1" dirty="0">
                <a:solidFill>
                  <a:srgbClr val="0D0D0D"/>
                </a:solidFill>
              </a:rPr>
              <a:t>　　	④講演料：　　　　　　　　　　　　　　　　</a:t>
            </a:r>
            <a:r>
              <a:rPr lang="en-US" altLang="ja-JP" sz="2000" b="1" dirty="0">
                <a:solidFill>
                  <a:srgbClr val="0D0D0D"/>
                </a:solidFill>
              </a:rPr>
              <a:t>	</a:t>
            </a:r>
            <a:r>
              <a:rPr lang="ja-JP" altLang="en-US" sz="2000" b="1" dirty="0">
                <a:solidFill>
                  <a:srgbClr val="0D0D0D"/>
                </a:solidFill>
              </a:rPr>
              <a:t>なし</a:t>
            </a:r>
            <a:endParaRPr lang="en-US" altLang="ja-JP" sz="2000" b="1" dirty="0">
              <a:solidFill>
                <a:srgbClr val="0D0D0D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ja-JP" altLang="en-US" sz="2000" b="1" dirty="0">
                <a:solidFill>
                  <a:srgbClr val="0D0D0D"/>
                </a:solidFill>
              </a:rPr>
              <a:t>　　	⑤原稿料：		　	　　　</a:t>
            </a:r>
            <a:r>
              <a:rPr lang="en-US" altLang="ja-JP" sz="2000" b="1" dirty="0">
                <a:solidFill>
                  <a:srgbClr val="0D0D0D"/>
                </a:solidFill>
              </a:rPr>
              <a:t>	</a:t>
            </a:r>
            <a:r>
              <a:rPr lang="ja-JP" altLang="en-US" sz="2000" b="1" dirty="0">
                <a:solidFill>
                  <a:srgbClr val="0D0D0D"/>
                </a:solidFill>
              </a:rPr>
              <a:t>なし</a:t>
            </a:r>
            <a:endParaRPr lang="en-US" altLang="ja-JP" sz="2000" b="1" dirty="0">
              <a:solidFill>
                <a:srgbClr val="0D0D0D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ja-JP" altLang="en-US" sz="2000" b="1" dirty="0">
                <a:solidFill>
                  <a:srgbClr val="0D0D0D"/>
                </a:solidFill>
              </a:rPr>
              <a:t>　　	⑥受託研究・共同研究費：　　　　　　</a:t>
            </a:r>
            <a:r>
              <a:rPr lang="en-US" altLang="ja-JP" sz="2000" b="1" dirty="0">
                <a:solidFill>
                  <a:srgbClr val="0D0D0D"/>
                </a:solidFill>
              </a:rPr>
              <a:t>	</a:t>
            </a:r>
            <a:r>
              <a:rPr lang="ja-JP" altLang="en-US" sz="2000" b="1" dirty="0">
                <a:solidFill>
                  <a:srgbClr val="0D0D0D"/>
                </a:solidFill>
              </a:rPr>
              <a:t>○○製薬</a:t>
            </a:r>
            <a:endParaRPr lang="en-US" altLang="ja-JP" sz="2000" b="1" dirty="0">
              <a:solidFill>
                <a:srgbClr val="0D0D0D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ja-JP" altLang="en-US" sz="2000" b="1" dirty="0">
                <a:solidFill>
                  <a:srgbClr val="0D0D0D"/>
                </a:solidFill>
              </a:rPr>
              <a:t>　　	⑦奨学寄付金：	　	　　　</a:t>
            </a:r>
            <a:r>
              <a:rPr lang="en-US" altLang="ja-JP" sz="2000" b="1" dirty="0">
                <a:solidFill>
                  <a:srgbClr val="0D0D0D"/>
                </a:solidFill>
              </a:rPr>
              <a:t>	</a:t>
            </a:r>
            <a:r>
              <a:rPr lang="ja-JP" altLang="en-US" sz="2000" b="1" dirty="0">
                <a:solidFill>
                  <a:srgbClr val="0D0D0D"/>
                </a:solidFill>
              </a:rPr>
              <a:t>○○製薬</a:t>
            </a:r>
            <a:endParaRPr lang="en-US" altLang="ja-JP" sz="2000" b="1" dirty="0">
              <a:solidFill>
                <a:srgbClr val="0D0D0D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ja-JP" altLang="en-US" sz="2000" b="1" dirty="0">
                <a:solidFill>
                  <a:srgbClr val="0D0D0D"/>
                </a:solidFill>
              </a:rPr>
              <a:t>　　	⑧寄附講座所属：　　		　　　</a:t>
            </a:r>
            <a:r>
              <a:rPr lang="en-US" altLang="ja-JP" sz="2000" b="1" dirty="0">
                <a:solidFill>
                  <a:srgbClr val="0D0D0D"/>
                </a:solidFill>
              </a:rPr>
              <a:t>	</a:t>
            </a:r>
            <a:r>
              <a:rPr lang="ja-JP" altLang="en-US" sz="2000" b="1" dirty="0">
                <a:solidFill>
                  <a:srgbClr val="0D0D0D"/>
                </a:solidFill>
              </a:rPr>
              <a:t>あり（○○製薬）</a:t>
            </a:r>
            <a:endParaRPr lang="en-US" altLang="ja-JP" sz="2000" b="1" dirty="0">
              <a:solidFill>
                <a:srgbClr val="0D0D0D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ja-JP" altLang="en-US" sz="2000" b="1" dirty="0">
                <a:solidFill>
                  <a:srgbClr val="0D0D0D"/>
                </a:solidFill>
              </a:rPr>
              <a:t>　　	⑨贈答品などの報酬：		　　　</a:t>
            </a:r>
            <a:r>
              <a:rPr lang="en-US" altLang="ja-JP" sz="2000" b="1" dirty="0">
                <a:solidFill>
                  <a:srgbClr val="0D0D0D"/>
                </a:solidFill>
              </a:rPr>
              <a:t>	</a:t>
            </a:r>
            <a:r>
              <a:rPr lang="ja-JP" altLang="en-US" sz="2000" b="1" dirty="0">
                <a:solidFill>
                  <a:srgbClr val="0D0D0D"/>
                </a:solidFill>
              </a:rPr>
              <a:t>なし</a:t>
            </a:r>
            <a:endParaRPr lang="en-US" altLang="ja-JP" sz="2000" b="1" dirty="0">
              <a:solidFill>
                <a:srgbClr val="0D0D0D"/>
              </a:solidFill>
            </a:endParaRPr>
          </a:p>
        </p:txBody>
      </p:sp>
      <p:sp>
        <p:nvSpPr>
          <p:cNvPr id="6147" name="正方形/長方形 4"/>
          <p:cNvSpPr>
            <a:spLocks noChangeArrowheads="1"/>
          </p:cNvSpPr>
          <p:nvPr/>
        </p:nvSpPr>
        <p:spPr bwMode="auto">
          <a:xfrm>
            <a:off x="1295400" y="792163"/>
            <a:ext cx="9721850" cy="586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bg1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2400">
              <a:latin typeface="Times New Roman" panose="02020603050405020304" pitchFamily="18" charset="0"/>
            </a:endParaRPr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>
          <a:xfrm>
            <a:off x="993576" y="260350"/>
            <a:ext cx="10287000" cy="2286000"/>
          </a:xfrm>
        </p:spPr>
        <p:txBody>
          <a:bodyPr/>
          <a:lstStyle/>
          <a:p>
            <a:r>
              <a:rPr lang="ja-JP" altLang="en-US" b="1" dirty="0">
                <a:solidFill>
                  <a:schemeClr val="tx1"/>
                </a:solidFill>
              </a:rPr>
              <a:t>第</a:t>
            </a:r>
            <a:r>
              <a:rPr lang="en-US" altLang="ja-JP" b="1" dirty="0" smtClean="0">
                <a:solidFill>
                  <a:schemeClr val="tx1"/>
                </a:solidFill>
              </a:rPr>
              <a:t>51</a:t>
            </a:r>
            <a:r>
              <a:rPr lang="ja-JP" altLang="en-US" b="1" dirty="0" smtClean="0">
                <a:solidFill>
                  <a:schemeClr val="tx1"/>
                </a:solidFill>
              </a:rPr>
              <a:t>回</a:t>
            </a:r>
            <a:r>
              <a:rPr lang="ja-JP" altLang="en-US" b="1" dirty="0">
                <a:solidFill>
                  <a:schemeClr val="tx1"/>
                </a:solidFill>
              </a:rPr>
              <a:t>北海道作業療法学会学術集会</a:t>
            </a:r>
            <a:br>
              <a:rPr lang="ja-JP" altLang="en-US" b="1" dirty="0">
                <a:solidFill>
                  <a:schemeClr val="tx1"/>
                </a:solidFill>
              </a:rPr>
            </a:br>
            <a:r>
              <a:rPr lang="ja-JP" altLang="en-US" b="1" dirty="0">
                <a:solidFill>
                  <a:schemeClr val="tx1"/>
                </a:solidFill>
              </a:rPr>
              <a:t>ＣＯ Ｉ 開示</a:t>
            </a:r>
            <a:r>
              <a:rPr lang="en-US" altLang="ja-JP" sz="4000" b="1" dirty="0"/>
              <a:t/>
            </a:r>
            <a:br>
              <a:rPr lang="en-US" altLang="ja-JP" sz="4000" b="1" dirty="0"/>
            </a:br>
            <a:r>
              <a:rPr lang="ja-JP" altLang="en-US" sz="1600" b="1" dirty="0"/>
              <a:t>　</a:t>
            </a:r>
            <a:r>
              <a:rPr lang="en-US" altLang="ja-JP" sz="2400" b="1" i="1" dirty="0"/>
              <a:t/>
            </a:r>
            <a:br>
              <a:rPr lang="en-US" altLang="ja-JP" sz="2400" b="1" i="1" dirty="0"/>
            </a:br>
            <a:r>
              <a:rPr lang="ja-JP" altLang="en-US" sz="2400" b="1" i="1" dirty="0"/>
              <a:t>筆頭発表者名：　○○　○○</a:t>
            </a:r>
            <a:endParaRPr lang="en-US" altLang="ja-JP" sz="2400" b="1" i="1" dirty="0"/>
          </a:p>
        </p:txBody>
      </p:sp>
    </p:spTree>
    <p:extLst>
      <p:ext uri="{BB962C8B-B14F-4D97-AF65-F5344CB8AC3E}">
        <p14:creationId xmlns:p14="http://schemas.microsoft.com/office/powerpoint/2010/main" val="42235313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37</Words>
  <Application>Microsoft Office PowerPoint</Application>
  <PresentationFormat>ワイド画面</PresentationFormat>
  <Paragraphs>18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ＭＳ Ｐゴシック</vt:lpstr>
      <vt:lpstr>Arial</vt:lpstr>
      <vt:lpstr>Calibri</vt:lpstr>
      <vt:lpstr>Calibri Light</vt:lpstr>
      <vt:lpstr>Times New Roman</vt:lpstr>
      <vt:lpstr>Office テーマ</vt:lpstr>
      <vt:lpstr>第51回北海道作業療法学会学術集会 ＣＯ Ｉ 開示 　 筆頭発表者名：　○○　○○</vt:lpstr>
      <vt:lpstr>第51回北海道作業療法学会学術集会 ＣＯ Ｉ 開示 　 筆頭発表者名：　○○　○○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2021-02-26T08:12:46Z</dcterms:created>
  <dcterms:modified xsi:type="dcterms:W3CDTF">2021-02-26T08:13:12Z</dcterms:modified>
</cp:coreProperties>
</file>