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27000200" cy="50399950"/>
  <p:notesSz cx="6858000" cy="9144000"/>
  <p:defaultTextStyle>
    <a:defPPr>
      <a:defRPr lang="ja-JP"/>
    </a:defPPr>
    <a:lvl1pPr marL="0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1pPr>
    <a:lvl2pPr marL="1857604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2pPr>
    <a:lvl3pPr marL="3715207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3pPr>
    <a:lvl4pPr marL="5572811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4pPr>
    <a:lvl5pPr marL="7430414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5pPr>
    <a:lvl6pPr marL="9288018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6pPr>
    <a:lvl7pPr marL="11145622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7pPr>
    <a:lvl8pPr marL="13003225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8pPr>
    <a:lvl9pPr marL="14860829" algn="l" defTabSz="3715207" rtl="0" eaLnBrk="1" latinLnBrk="0" hangingPunct="1">
      <a:defRPr kumimoji="1" sz="73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5" d="100"/>
          <a:sy n="15" d="100"/>
        </p:scale>
        <p:origin x="28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5015" y="8248329"/>
            <a:ext cx="22950170" cy="17546649"/>
          </a:xfrm>
        </p:spPr>
        <p:txBody>
          <a:bodyPr anchor="b"/>
          <a:lstStyle>
            <a:lvl1pPr algn="ctr">
              <a:defRPr sz="1771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75025" y="26471644"/>
            <a:ext cx="20250150" cy="12168318"/>
          </a:xfrm>
        </p:spPr>
        <p:txBody>
          <a:bodyPr/>
          <a:lstStyle>
            <a:lvl1pPr marL="0" indent="0" algn="ctr">
              <a:buNone/>
              <a:defRPr sz="7087"/>
            </a:lvl1pPr>
            <a:lvl2pPr marL="1350020" indent="0" algn="ctr">
              <a:buNone/>
              <a:defRPr sz="5906"/>
            </a:lvl2pPr>
            <a:lvl3pPr marL="2700040" indent="0" algn="ctr">
              <a:buNone/>
              <a:defRPr sz="5315"/>
            </a:lvl3pPr>
            <a:lvl4pPr marL="4050060" indent="0" algn="ctr">
              <a:buNone/>
              <a:defRPr sz="4724"/>
            </a:lvl4pPr>
            <a:lvl5pPr marL="5400081" indent="0" algn="ctr">
              <a:buNone/>
              <a:defRPr sz="4724"/>
            </a:lvl5pPr>
            <a:lvl6pPr marL="6750101" indent="0" algn="ctr">
              <a:buNone/>
              <a:defRPr sz="4724"/>
            </a:lvl6pPr>
            <a:lvl7pPr marL="8100121" indent="0" algn="ctr">
              <a:buNone/>
              <a:defRPr sz="4724"/>
            </a:lvl7pPr>
            <a:lvl8pPr marL="9450141" indent="0" algn="ctr">
              <a:buNone/>
              <a:defRPr sz="4724"/>
            </a:lvl8pPr>
            <a:lvl9pPr marL="10800161" indent="0" algn="ctr">
              <a:buNone/>
              <a:defRPr sz="472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76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875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322020" y="2683331"/>
            <a:ext cx="5821918" cy="4271162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56265" y="2683331"/>
            <a:ext cx="17128252" cy="4271162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52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73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2202" y="12565002"/>
            <a:ext cx="23287673" cy="20964976"/>
          </a:xfrm>
        </p:spPr>
        <p:txBody>
          <a:bodyPr anchor="b"/>
          <a:lstStyle>
            <a:lvl1pPr>
              <a:defRPr sz="1771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42202" y="33728315"/>
            <a:ext cx="23287673" cy="11024985"/>
          </a:xfrm>
        </p:spPr>
        <p:txBody>
          <a:bodyPr/>
          <a:lstStyle>
            <a:lvl1pPr marL="0" indent="0">
              <a:buNone/>
              <a:defRPr sz="7087">
                <a:solidFill>
                  <a:schemeClr val="tx1"/>
                </a:solidFill>
              </a:defRPr>
            </a:lvl1pPr>
            <a:lvl2pPr marL="1350020" indent="0">
              <a:buNone/>
              <a:defRPr sz="5906">
                <a:solidFill>
                  <a:schemeClr val="tx1">
                    <a:tint val="75000"/>
                  </a:schemeClr>
                </a:solidFill>
              </a:defRPr>
            </a:lvl2pPr>
            <a:lvl3pPr marL="2700040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3pPr>
            <a:lvl4pPr marL="4050060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4pPr>
            <a:lvl5pPr marL="5400081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5pPr>
            <a:lvl6pPr marL="6750101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6pPr>
            <a:lvl7pPr marL="8100121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7pPr>
            <a:lvl8pPr marL="9450141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8pPr>
            <a:lvl9pPr marL="10800161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265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6264" y="13416653"/>
            <a:ext cx="11475085" cy="3197830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68851" y="13416653"/>
            <a:ext cx="11475085" cy="3197830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346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0" y="2683342"/>
            <a:ext cx="23287673" cy="974166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9784" y="12354992"/>
            <a:ext cx="11422348" cy="6054990"/>
          </a:xfrm>
        </p:spPr>
        <p:txBody>
          <a:bodyPr anchor="b"/>
          <a:lstStyle>
            <a:lvl1pPr marL="0" indent="0">
              <a:buNone/>
              <a:defRPr sz="7087" b="1"/>
            </a:lvl1pPr>
            <a:lvl2pPr marL="1350020" indent="0">
              <a:buNone/>
              <a:defRPr sz="5906" b="1"/>
            </a:lvl2pPr>
            <a:lvl3pPr marL="2700040" indent="0">
              <a:buNone/>
              <a:defRPr sz="5315" b="1"/>
            </a:lvl3pPr>
            <a:lvl4pPr marL="4050060" indent="0">
              <a:buNone/>
              <a:defRPr sz="4724" b="1"/>
            </a:lvl4pPr>
            <a:lvl5pPr marL="5400081" indent="0">
              <a:buNone/>
              <a:defRPr sz="4724" b="1"/>
            </a:lvl5pPr>
            <a:lvl6pPr marL="6750101" indent="0">
              <a:buNone/>
              <a:defRPr sz="4724" b="1"/>
            </a:lvl6pPr>
            <a:lvl7pPr marL="8100121" indent="0">
              <a:buNone/>
              <a:defRPr sz="4724" b="1"/>
            </a:lvl7pPr>
            <a:lvl8pPr marL="9450141" indent="0">
              <a:buNone/>
              <a:defRPr sz="4724" b="1"/>
            </a:lvl8pPr>
            <a:lvl9pPr marL="10800161" indent="0">
              <a:buNone/>
              <a:defRPr sz="472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784" y="18409982"/>
            <a:ext cx="11422348" cy="2707831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668853" y="12354992"/>
            <a:ext cx="11478602" cy="6054990"/>
          </a:xfrm>
        </p:spPr>
        <p:txBody>
          <a:bodyPr anchor="b"/>
          <a:lstStyle>
            <a:lvl1pPr marL="0" indent="0">
              <a:buNone/>
              <a:defRPr sz="7087" b="1"/>
            </a:lvl1pPr>
            <a:lvl2pPr marL="1350020" indent="0">
              <a:buNone/>
              <a:defRPr sz="5906" b="1"/>
            </a:lvl2pPr>
            <a:lvl3pPr marL="2700040" indent="0">
              <a:buNone/>
              <a:defRPr sz="5315" b="1"/>
            </a:lvl3pPr>
            <a:lvl4pPr marL="4050060" indent="0">
              <a:buNone/>
              <a:defRPr sz="4724" b="1"/>
            </a:lvl4pPr>
            <a:lvl5pPr marL="5400081" indent="0">
              <a:buNone/>
              <a:defRPr sz="4724" b="1"/>
            </a:lvl5pPr>
            <a:lvl6pPr marL="6750101" indent="0">
              <a:buNone/>
              <a:defRPr sz="4724" b="1"/>
            </a:lvl6pPr>
            <a:lvl7pPr marL="8100121" indent="0">
              <a:buNone/>
              <a:defRPr sz="4724" b="1"/>
            </a:lvl7pPr>
            <a:lvl8pPr marL="9450141" indent="0">
              <a:buNone/>
              <a:defRPr sz="4724" b="1"/>
            </a:lvl8pPr>
            <a:lvl9pPr marL="10800161" indent="0">
              <a:buNone/>
              <a:defRPr sz="472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668853" y="18409982"/>
            <a:ext cx="11478602" cy="2707831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19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47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360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1" y="3359997"/>
            <a:ext cx="8708267" cy="117599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8602" y="7256671"/>
            <a:ext cx="13668851" cy="35816631"/>
          </a:xfrm>
        </p:spPr>
        <p:txBody>
          <a:bodyPr/>
          <a:lstStyle>
            <a:lvl1pPr>
              <a:defRPr sz="9449"/>
            </a:lvl1pPr>
            <a:lvl2pPr>
              <a:defRPr sz="8268"/>
            </a:lvl2pPr>
            <a:lvl3pPr>
              <a:defRPr sz="7087"/>
            </a:lvl3pPr>
            <a:lvl4pPr>
              <a:defRPr sz="5906"/>
            </a:lvl4pPr>
            <a:lvl5pPr>
              <a:defRPr sz="5906"/>
            </a:lvl5pPr>
            <a:lvl6pPr>
              <a:defRPr sz="5906"/>
            </a:lvl6pPr>
            <a:lvl7pPr>
              <a:defRPr sz="5906"/>
            </a:lvl7pPr>
            <a:lvl8pPr>
              <a:defRPr sz="5906"/>
            </a:lvl8pPr>
            <a:lvl9pPr>
              <a:defRPr sz="59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781" y="15119985"/>
            <a:ext cx="8708267" cy="28011643"/>
          </a:xfrm>
        </p:spPr>
        <p:txBody>
          <a:bodyPr/>
          <a:lstStyle>
            <a:lvl1pPr marL="0" indent="0">
              <a:buNone/>
              <a:defRPr sz="4724"/>
            </a:lvl1pPr>
            <a:lvl2pPr marL="1350020" indent="0">
              <a:buNone/>
              <a:defRPr sz="4134"/>
            </a:lvl2pPr>
            <a:lvl3pPr marL="2700040" indent="0">
              <a:buNone/>
              <a:defRPr sz="3543"/>
            </a:lvl3pPr>
            <a:lvl4pPr marL="4050060" indent="0">
              <a:buNone/>
              <a:defRPr sz="2953"/>
            </a:lvl4pPr>
            <a:lvl5pPr marL="5400081" indent="0">
              <a:buNone/>
              <a:defRPr sz="2953"/>
            </a:lvl5pPr>
            <a:lvl6pPr marL="6750101" indent="0">
              <a:buNone/>
              <a:defRPr sz="2953"/>
            </a:lvl6pPr>
            <a:lvl7pPr marL="8100121" indent="0">
              <a:buNone/>
              <a:defRPr sz="2953"/>
            </a:lvl7pPr>
            <a:lvl8pPr marL="9450141" indent="0">
              <a:buNone/>
              <a:defRPr sz="2953"/>
            </a:lvl8pPr>
            <a:lvl9pPr marL="10800161" indent="0">
              <a:buNone/>
              <a:defRPr sz="29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1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781" y="3359997"/>
            <a:ext cx="8708267" cy="11759988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78602" y="7256671"/>
            <a:ext cx="13668851" cy="35816631"/>
          </a:xfrm>
        </p:spPr>
        <p:txBody>
          <a:bodyPr anchor="t"/>
          <a:lstStyle>
            <a:lvl1pPr marL="0" indent="0">
              <a:buNone/>
              <a:defRPr sz="9449"/>
            </a:lvl1pPr>
            <a:lvl2pPr marL="1350020" indent="0">
              <a:buNone/>
              <a:defRPr sz="8268"/>
            </a:lvl2pPr>
            <a:lvl3pPr marL="2700040" indent="0">
              <a:buNone/>
              <a:defRPr sz="7087"/>
            </a:lvl3pPr>
            <a:lvl4pPr marL="4050060" indent="0">
              <a:buNone/>
              <a:defRPr sz="5906"/>
            </a:lvl4pPr>
            <a:lvl5pPr marL="5400081" indent="0">
              <a:buNone/>
              <a:defRPr sz="5906"/>
            </a:lvl5pPr>
            <a:lvl6pPr marL="6750101" indent="0">
              <a:buNone/>
              <a:defRPr sz="5906"/>
            </a:lvl6pPr>
            <a:lvl7pPr marL="8100121" indent="0">
              <a:buNone/>
              <a:defRPr sz="5906"/>
            </a:lvl7pPr>
            <a:lvl8pPr marL="9450141" indent="0">
              <a:buNone/>
              <a:defRPr sz="5906"/>
            </a:lvl8pPr>
            <a:lvl9pPr marL="10800161" indent="0">
              <a:buNone/>
              <a:defRPr sz="5906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9781" y="15119985"/>
            <a:ext cx="8708267" cy="28011643"/>
          </a:xfrm>
        </p:spPr>
        <p:txBody>
          <a:bodyPr/>
          <a:lstStyle>
            <a:lvl1pPr marL="0" indent="0">
              <a:buNone/>
              <a:defRPr sz="4724"/>
            </a:lvl1pPr>
            <a:lvl2pPr marL="1350020" indent="0">
              <a:buNone/>
              <a:defRPr sz="4134"/>
            </a:lvl2pPr>
            <a:lvl3pPr marL="2700040" indent="0">
              <a:buNone/>
              <a:defRPr sz="3543"/>
            </a:lvl3pPr>
            <a:lvl4pPr marL="4050060" indent="0">
              <a:buNone/>
              <a:defRPr sz="2953"/>
            </a:lvl4pPr>
            <a:lvl5pPr marL="5400081" indent="0">
              <a:buNone/>
              <a:defRPr sz="2953"/>
            </a:lvl5pPr>
            <a:lvl6pPr marL="6750101" indent="0">
              <a:buNone/>
              <a:defRPr sz="2953"/>
            </a:lvl6pPr>
            <a:lvl7pPr marL="8100121" indent="0">
              <a:buNone/>
              <a:defRPr sz="2953"/>
            </a:lvl7pPr>
            <a:lvl8pPr marL="9450141" indent="0">
              <a:buNone/>
              <a:defRPr sz="2953"/>
            </a:lvl8pPr>
            <a:lvl9pPr marL="10800161" indent="0">
              <a:buNone/>
              <a:defRPr sz="29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7872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6264" y="2683342"/>
            <a:ext cx="23287673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6264" y="13416653"/>
            <a:ext cx="23287673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56264" y="46713298"/>
            <a:ext cx="607504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1B418-8D18-4FA5-9406-1D121C31BBA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43816" y="46713298"/>
            <a:ext cx="911256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068891" y="46713298"/>
            <a:ext cx="607504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AFF82-DF9D-453A-84A9-F02E896634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94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00040" rtl="0" eaLnBrk="1" latinLnBrk="0" hangingPunct="1">
        <a:lnSpc>
          <a:spcPct val="90000"/>
        </a:lnSpc>
        <a:spcBef>
          <a:spcPct val="0"/>
        </a:spcBef>
        <a:buNone/>
        <a:defRPr kumimoji="1" sz="129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5010" indent="-675010" algn="l" defTabSz="2700040" rtl="0" eaLnBrk="1" latinLnBrk="0" hangingPunct="1">
        <a:lnSpc>
          <a:spcPct val="90000"/>
        </a:lnSpc>
        <a:spcBef>
          <a:spcPts val="2953"/>
        </a:spcBef>
        <a:buFont typeface="Arial" panose="020B0604020202020204" pitchFamily="34" charset="0"/>
        <a:buChar char="•"/>
        <a:defRPr kumimoji="1" sz="8268" kern="1200">
          <a:solidFill>
            <a:schemeClr val="tx1"/>
          </a:solidFill>
          <a:latin typeface="+mn-lt"/>
          <a:ea typeface="+mn-ea"/>
          <a:cs typeface="+mn-cs"/>
        </a:defRPr>
      </a:lvl1pPr>
      <a:lvl2pPr marL="2025030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kumimoji="1"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375050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kumimoji="1" sz="5906" kern="1200">
          <a:solidFill>
            <a:schemeClr val="tx1"/>
          </a:solidFill>
          <a:latin typeface="+mn-lt"/>
          <a:ea typeface="+mn-ea"/>
          <a:cs typeface="+mn-cs"/>
        </a:defRPr>
      </a:lvl3pPr>
      <a:lvl4pPr marL="472507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4pPr>
      <a:lvl5pPr marL="607509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5pPr>
      <a:lvl6pPr marL="742511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6pPr>
      <a:lvl7pPr marL="877513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7pPr>
      <a:lvl8pPr marL="1012515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8pPr>
      <a:lvl9pPr marL="11475171" indent="-675010" algn="l" defTabSz="270004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1pPr>
      <a:lvl2pPr marL="1350020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2pPr>
      <a:lvl3pPr marL="2700040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050060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4pPr>
      <a:lvl5pPr marL="5400081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5pPr>
      <a:lvl6pPr marL="6750101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6pPr>
      <a:lvl7pPr marL="8100121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7pPr>
      <a:lvl8pPr marL="9450141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8pPr>
      <a:lvl9pPr marL="10800161" algn="l" defTabSz="2700040" rtl="0" eaLnBrk="1" latinLnBrk="0" hangingPunct="1">
        <a:defRPr kumimoji="1" sz="53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1964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2021-02-26T08:14:04Z</dcterms:created>
  <dcterms:modified xsi:type="dcterms:W3CDTF">2021-02-26T08:14:37Z</dcterms:modified>
</cp:coreProperties>
</file>