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735763" cy="98679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0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39775"/>
            <a:ext cx="4930775" cy="36988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8525" y="4686300"/>
            <a:ext cx="4937125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16350" y="937260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20" tIns="45360" rIns="90720" bIns="453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18FDBDB7-0ACC-43AF-919E-603DD78A2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699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FA468A1-AE34-4998-ABFB-953DAB7E6115}" type="slidenum">
              <a:rPr lang="en-US" altLang="ja-JP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64D92A5-39D1-44EE-A05B-C672024FED20}" type="slidenum">
              <a:rPr lang="en-US" altLang="ja-JP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052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D621-2D34-4252-BDF5-BD459966024F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AFFC8-0609-4C9C-BD91-5425E8236A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09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715B-2A21-48D3-B400-89CB3F899EBB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38ADE-0957-472F-993C-920EB12893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659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43461-EFA7-4B67-972F-DAB3DD1FB56B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55896-8D00-47C6-B40A-63194E0536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01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6BAE-B5A6-4ABF-9CAE-BACADEF90C46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3A577-5D9F-401B-BC73-43770ABFB3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65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92C5B-0AD7-49F9-9F0F-85E68A371B94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405C4-48C4-4C94-ACFE-1E6ED3B231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609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DB803-86EC-4B8A-95C4-236165F7F16B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F865A-CBFB-440C-A637-983AD9E16C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04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1E75C-A133-4A9D-96F9-FBC611051ADB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07161-CBB9-47A8-AAFE-20FF15CCAB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410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CE2A-9FE4-4CD6-93F3-29C4BE0DABD5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D5E12E-0A63-429E-8408-47AE90071F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27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1A3EC-0675-4835-8CCE-FC70D937F68A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67CA3-E7F0-4130-9A59-EC12AB1AA7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136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A8AD-EE03-4597-9203-C9CBE4C924F6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3A5CB-83CB-432F-B22C-72DB365B4E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018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5075-8763-4831-89C3-6943EB6CADE3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D0114-8957-44FF-994F-CB0921D774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607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273BA0-2950-49F9-A9CA-762872D3CF77}" type="datetimeFigureOut">
              <a:rPr lang="en-US"/>
              <a:pPr>
                <a:defRPr/>
              </a:pPr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fld id="{0860F5CE-FA63-4CFB-BCDA-D0AA0592125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8925" y="323850"/>
            <a:ext cx="8642350" cy="6288088"/>
          </a:xfrm>
          <a:prstGeom prst="rect">
            <a:avLst/>
          </a:prstGeom>
          <a:noFill/>
          <a:ln w="38160" cap="sq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771153" y="2889131"/>
            <a:ext cx="7601694" cy="198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 fontAlgn="auto">
              <a:spcBef>
                <a:spcPts val="8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ja-JP" sz="32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	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筆頭</a:t>
            </a:r>
            <a:r>
              <a:rPr kumimoji="1" lang="ja-JP" altLang="en-US" sz="2800" b="1">
                <a:solidFill>
                  <a:schemeClr val="tx1"/>
                </a:solidFill>
                <a:latin typeface="ＭＳ Ｐゴシック" panose="020B0600070205080204" pitchFamily="50" charset="-128"/>
              </a:rPr>
              <a:t>発表者は日本赤十字看護学会へ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の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自己申告を完了しています．</a:t>
            </a:r>
            <a:endParaRPr kumimoji="1" lang="en-US" altLang="ja-JP" sz="2800" b="1" dirty="0">
              <a:solidFill>
                <a:schemeClr val="tx1"/>
              </a:solidFill>
              <a:latin typeface="ＭＳ Ｐゴシック" panose="020B0600070205080204" pitchFamily="50" charset="-128"/>
            </a:endParaRPr>
          </a:p>
          <a:p>
            <a:pPr defTabSz="685800" fontAlgn="auto">
              <a:spcBef>
                <a:spcPts val="80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演題発表に関連し，開示すべき</a:t>
            </a:r>
            <a:r>
              <a:rPr kumimoji="1" lang="en-US" altLang="ja-JP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COI</a:t>
            </a:r>
            <a:r>
              <a:rPr kumimoji="1" lang="ja-JP" altLang="en-US" sz="2800" b="1" dirty="0">
                <a:solidFill>
                  <a:schemeClr val="tx1"/>
                </a:solidFill>
                <a:latin typeface="ＭＳ Ｐゴシック" panose="020B0600070205080204" pitchFamily="50" charset="-128"/>
              </a:rPr>
              <a:t>関係にある企業・組織および団体等はありません．</a:t>
            </a: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570706" y="548680"/>
            <a:ext cx="8002588" cy="1776684"/>
          </a:xfrm>
          <a:prstGeom prst="rect">
            <a:avLst/>
          </a:prstGeom>
          <a:solidFill>
            <a:srgbClr val="000080"/>
          </a:solidFill>
          <a:ln w="9360" cap="sq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SzPct val="100000"/>
            </a:pPr>
            <a:r>
              <a:rPr lang="ja-JP" altLang="en-US" sz="3600" b="1" dirty="0" smtClean="0">
                <a:solidFill>
                  <a:srgbClr val="FFFFFF"/>
                </a:solidFill>
                <a:latin typeface="+mj-ea"/>
              </a:rPr>
              <a:t>第</a:t>
            </a:r>
            <a:r>
              <a:rPr lang="en-US" altLang="ja-JP" sz="3600" b="1" smtClean="0">
                <a:solidFill>
                  <a:srgbClr val="FFFFFF"/>
                </a:solidFill>
                <a:latin typeface="+mj-ea"/>
              </a:rPr>
              <a:t>25</a:t>
            </a:r>
            <a:r>
              <a:rPr lang="ja-JP" altLang="en-US" sz="3600" b="1" smtClean="0">
                <a:solidFill>
                  <a:srgbClr val="FFFFFF"/>
                </a:solidFill>
                <a:latin typeface="+mj-ea"/>
              </a:rPr>
              <a:t>回</a:t>
            </a:r>
            <a:r>
              <a:rPr lang="ja-JP" altLang="en-US" sz="3600" b="1" dirty="0">
                <a:solidFill>
                  <a:srgbClr val="FFFFFF"/>
                </a:solidFill>
                <a:latin typeface="+mj-ea"/>
              </a:rPr>
              <a:t>日本赤十字看護学会学術集会</a:t>
            </a:r>
            <a:r>
              <a:rPr lang="en-US" altLang="ja-JP" sz="3600" b="1" dirty="0">
                <a:solidFill>
                  <a:srgbClr val="FFFFFF"/>
                </a:solidFill>
                <a:latin typeface="+mj-ea"/>
              </a:rPr>
              <a:t/>
            </a:r>
            <a:br>
              <a:rPr lang="en-US" altLang="ja-JP" sz="3600" b="1" dirty="0">
                <a:solidFill>
                  <a:srgbClr val="FFFFFF"/>
                </a:solidFill>
                <a:latin typeface="+mj-ea"/>
              </a:rPr>
            </a:br>
            <a:r>
              <a:rPr lang="ja-JP" altLang="en-US" sz="3600" b="1" dirty="0">
                <a:solidFill>
                  <a:srgbClr val="FFFFFF"/>
                </a:solidFill>
                <a:latin typeface="+mj-ea"/>
                <a:ea typeface="+mj-ea"/>
              </a:rPr>
              <a:t>ＣＯＩ</a:t>
            </a:r>
            <a:r>
              <a:rPr lang="ja-JP" altLang="ja-JP" sz="3600" b="1" dirty="0">
                <a:solidFill>
                  <a:srgbClr val="FFFFFF"/>
                </a:solidFill>
                <a:latin typeface="+mj-ea"/>
                <a:ea typeface="+mj-ea"/>
              </a:rPr>
              <a:t>開示</a:t>
            </a:r>
            <a:endParaRPr lang="en-US" altLang="ja-JP" sz="3600" b="1" dirty="0">
              <a:solidFill>
                <a:srgbClr val="FFFFFF"/>
              </a:solidFill>
              <a:latin typeface="+mj-ea"/>
              <a:ea typeface="+mj-ea"/>
            </a:endParaRPr>
          </a:p>
          <a:p>
            <a:pPr algn="ctr" eaLnBrk="1" hangingPunct="1">
              <a:buSzPct val="100000"/>
            </a:pPr>
            <a: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  <a:t/>
            </a:r>
            <a:br>
              <a:rPr lang="en-US" altLang="ja-JP" sz="1000" b="1" dirty="0">
                <a:solidFill>
                  <a:srgbClr val="FFFFFF"/>
                </a:solidFill>
                <a:latin typeface="+mj-ea"/>
                <a:ea typeface="+mj-ea"/>
              </a:rPr>
            </a:b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</a:t>
            </a:r>
            <a:r>
              <a:rPr lang="ja-JP" altLang="en-US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</a:t>
            </a:r>
            <a:r>
              <a:rPr lang="ja-JP" altLang="ja-JP" b="1" dirty="0">
                <a:solidFill>
                  <a:srgbClr val="FFFF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氏名：　●●　●●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64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profile</cp:lastModifiedBy>
  <cp:revision>109</cp:revision>
  <cp:lastPrinted>2013-02-04T06:26:35Z</cp:lastPrinted>
  <dcterms:created xsi:type="dcterms:W3CDTF">2010-10-25T11:36:35Z</dcterms:created>
  <dcterms:modified xsi:type="dcterms:W3CDTF">2023-11-27T22:52:17Z</dcterms:modified>
</cp:coreProperties>
</file>