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D30D4-E086-4E1D-8AF1-8F984B1CD9EA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6DEE4-B581-496E-99C3-A7F901D89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060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71B41-7E60-406E-90FE-8FA4DB2FA55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13C09-FAAE-42E0-A89C-571C98259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30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2581087-2EDD-4C37-83B9-B3DFF95AD02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D66B6C4-57C1-4098-87D1-731674E06F7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4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88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40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42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6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35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63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51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94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78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C8827-4175-48BD-AE49-4FDF210F4F9D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1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0458" y="836712"/>
            <a:ext cx="9370902" cy="2286000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chemeClr val="tx1"/>
                </a:solidFill>
              </a:rPr>
              <a:t>第</a:t>
            </a:r>
            <a:r>
              <a:rPr lang="en-US" altLang="ja-JP" b="1" dirty="0">
                <a:solidFill>
                  <a:schemeClr val="tx1"/>
                </a:solidFill>
              </a:rPr>
              <a:t>55</a:t>
            </a:r>
            <a:r>
              <a:rPr lang="ja-JP" altLang="en-US" b="1" dirty="0">
                <a:solidFill>
                  <a:schemeClr val="tx1"/>
                </a:solidFill>
              </a:rPr>
              <a:t>回北海道作業療法学会学術大会</a:t>
            </a:r>
            <a:br>
              <a:rPr lang="ja-JP" altLang="en-US" sz="4800" b="1" dirty="0"/>
            </a:br>
            <a:r>
              <a:rPr lang="ja-JP" altLang="en-US" sz="4800" b="1" dirty="0"/>
              <a:t>ＣＯ Ｉ 開示</a:t>
            </a:r>
            <a:br>
              <a:rPr lang="en-US" altLang="ja-JP" sz="4000" b="1" dirty="0"/>
            </a:br>
            <a:r>
              <a:rPr lang="ja-JP" altLang="en-US" sz="1600" b="1" dirty="0"/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6658" y="3789040"/>
            <a:ext cx="9190037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D0D0D"/>
                </a:solidFill>
              </a:rPr>
              <a:t>　演題発表に関連し、開示すべき</a:t>
            </a:r>
            <a:r>
              <a:rPr lang="en-US" altLang="ja-JP" b="1" dirty="0">
                <a:solidFill>
                  <a:srgbClr val="0D0D0D"/>
                </a:solidFill>
              </a:rPr>
              <a:t>CO I </a:t>
            </a:r>
            <a:r>
              <a:rPr lang="ja-JP" altLang="en-US" b="1" dirty="0">
                <a:solidFill>
                  <a:srgbClr val="0D0D0D"/>
                </a:solidFill>
              </a:rPr>
              <a:t>関係にある　企業等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D0D0D"/>
                </a:solidFill>
              </a:rPr>
              <a:t>　はありません。</a:t>
            </a:r>
            <a:endParaRPr lang="en-US" altLang="ja-JP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437189" y="6488668"/>
            <a:ext cx="2734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上記は見本に</a:t>
            </a:r>
            <a:r>
              <a:rPr kumimoji="1" lang="ja-JP" altLang="en-US"/>
              <a:t>なります。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660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2638" y="2700338"/>
            <a:ext cx="8729662" cy="3465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 dirty="0">
                <a:solidFill>
                  <a:srgbClr val="0D0D0D"/>
                </a:solidFill>
              </a:rPr>
              <a:t>CO I </a:t>
            </a:r>
            <a:r>
              <a:rPr lang="ja-JP" altLang="en-US" sz="2400" b="1" dirty="0">
                <a:solidFill>
                  <a:srgbClr val="0D0D0D"/>
                </a:solidFill>
              </a:rPr>
              <a:t>関係にある企業等として、</a:t>
            </a:r>
            <a:endParaRPr lang="en-US" altLang="ja-JP" sz="24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①顧問：</a:t>
            </a:r>
            <a:r>
              <a:rPr lang="en-US" altLang="ja-JP" sz="2000" b="1" dirty="0">
                <a:solidFill>
                  <a:srgbClr val="0D0D0D"/>
                </a:solidFill>
              </a:rPr>
              <a:t>			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②株保有・利益：	　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③特許使用料：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④講演料：</a:t>
            </a:r>
            <a:r>
              <a:rPr lang="en-US" altLang="ja-JP" sz="2000" b="1" dirty="0">
                <a:solidFill>
                  <a:srgbClr val="0D0D0D"/>
                </a:solidFill>
              </a:rPr>
              <a:t>		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⑤原稿料：		　	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⑥受託研究・共同研究費：</a:t>
            </a:r>
            <a:r>
              <a:rPr lang="en-US" altLang="ja-JP" sz="2000" b="1" dirty="0">
                <a:solidFill>
                  <a:srgbClr val="0D0D0D"/>
                </a:solidFill>
              </a:rPr>
              <a:t>	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⑦奨学寄付金：</a:t>
            </a:r>
            <a:r>
              <a:rPr lang="en-US" altLang="ja-JP" sz="2000" b="1" dirty="0">
                <a:solidFill>
                  <a:srgbClr val="0D0D0D"/>
                </a:solidFill>
              </a:rPr>
              <a:t>		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⑧寄附講座所属：	　　	</a:t>
            </a:r>
            <a:r>
              <a:rPr lang="en-US" altLang="ja-JP" sz="2000" b="1">
                <a:solidFill>
                  <a:srgbClr val="0D0D0D"/>
                </a:solidFill>
              </a:rPr>
              <a:t>	</a:t>
            </a:r>
            <a:r>
              <a:rPr lang="ja-JP" altLang="en-US" sz="2000" b="1">
                <a:solidFill>
                  <a:srgbClr val="0D0D0D"/>
                </a:solidFill>
              </a:rPr>
              <a:t>あり</a:t>
            </a:r>
            <a:r>
              <a:rPr lang="ja-JP" altLang="en-US" sz="2000" b="1" dirty="0">
                <a:solidFill>
                  <a:srgbClr val="0D0D0D"/>
                </a:solidFill>
              </a:rPr>
              <a:t>（○○製薬）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⑨贈答品などの報酬：</a:t>
            </a:r>
            <a:r>
              <a:rPr lang="en-US" altLang="ja-JP" sz="2000" b="1" dirty="0">
                <a:solidFill>
                  <a:srgbClr val="0D0D0D"/>
                </a:solidFill>
              </a:rPr>
              <a:t>	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</p:txBody>
      </p:sp>
      <p:sp>
        <p:nvSpPr>
          <p:cNvPr id="6147" name="正方形/長方形 4"/>
          <p:cNvSpPr>
            <a:spLocks noChangeArrowheads="1"/>
          </p:cNvSpPr>
          <p:nvPr/>
        </p:nvSpPr>
        <p:spPr bwMode="auto">
          <a:xfrm>
            <a:off x="1295400" y="792163"/>
            <a:ext cx="97218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993576" y="260350"/>
            <a:ext cx="10287000" cy="2286000"/>
          </a:xfrm>
        </p:spPr>
        <p:txBody>
          <a:bodyPr/>
          <a:lstStyle/>
          <a:p>
            <a:r>
              <a:rPr lang="ja-JP" altLang="en-US" b="1" dirty="0">
                <a:solidFill>
                  <a:schemeClr val="tx1"/>
                </a:solidFill>
              </a:rPr>
              <a:t>第</a:t>
            </a:r>
            <a:r>
              <a:rPr lang="en-US" altLang="ja-JP" b="1" dirty="0">
                <a:solidFill>
                  <a:schemeClr val="tx1"/>
                </a:solidFill>
              </a:rPr>
              <a:t>55</a:t>
            </a:r>
            <a:r>
              <a:rPr lang="ja-JP" altLang="en-US" b="1" dirty="0">
                <a:solidFill>
                  <a:schemeClr val="tx1"/>
                </a:solidFill>
              </a:rPr>
              <a:t>回北海道作業療法学会学術大会</a:t>
            </a:r>
            <a:br>
              <a:rPr lang="ja-JP" altLang="en-US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ＣＯ Ｉ 開示</a:t>
            </a:r>
            <a:br>
              <a:rPr lang="en-US" altLang="ja-JP" sz="4000" b="1" dirty="0"/>
            </a:br>
            <a:r>
              <a:rPr lang="ja-JP" altLang="en-US" sz="1600" b="1" dirty="0"/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617AB26-0C86-3681-16DB-1C0D1818CA88}"/>
              </a:ext>
            </a:extLst>
          </p:cNvPr>
          <p:cNvSpPr txBox="1"/>
          <p:nvPr/>
        </p:nvSpPr>
        <p:spPr>
          <a:xfrm>
            <a:off x="9437189" y="6488668"/>
            <a:ext cx="2734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上記は見本に</a:t>
            </a:r>
            <a:r>
              <a:rPr kumimoji="1" lang="ja-JP" altLang="en-US"/>
              <a:t>なります。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53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209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第55回北海道作業療法学会学術大会 ＣＯ Ｉ 開示 　 筆頭発表者名：　○○　○○</vt:lpstr>
      <vt:lpstr>第55回北海道作業療法学会学術大会 ＣＯ Ｉ 開示 　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発表資料の作成方法 について</dc:title>
  <dc:creator>山田恭平</dc:creator>
  <cp:lastModifiedBy>齊藤 秀和</cp:lastModifiedBy>
  <cp:revision>31</cp:revision>
  <cp:lastPrinted>2022-02-13T08:53:17Z</cp:lastPrinted>
  <dcterms:created xsi:type="dcterms:W3CDTF">2021-02-20T05:53:06Z</dcterms:created>
  <dcterms:modified xsi:type="dcterms:W3CDTF">2024-11-07T09:36:41Z</dcterms:modified>
</cp:coreProperties>
</file>