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4" r:id="rId2"/>
    <p:sldId id="265" r:id="rId3"/>
  </p:sldIdLst>
  <p:sldSz cx="12192000" cy="6858000"/>
  <p:notesSz cx="7315200" cy="9601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92" autoAdjust="0"/>
    <p:restoredTop sz="94660"/>
  </p:normalViewPr>
  <p:slideViewPr>
    <p:cSldViewPr snapToGrid="0">
      <p:cViewPr varScale="1">
        <p:scale>
          <a:sx n="95" d="100"/>
          <a:sy n="95" d="100"/>
        </p:scale>
        <p:origin x="114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7D30D4-E086-4E1D-8AF1-8F984B1CD9EA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119475"/>
            <a:ext cx="3169920" cy="481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66DEE4-B581-496E-99C3-A7F901D892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30602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71B41-7E60-406E-90FE-8FA4DB2FA554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31521" y="4620578"/>
            <a:ext cx="5852160" cy="378047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119475"/>
            <a:ext cx="3169920" cy="481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413C09-FAAE-42E0-A89C-571C982592C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1307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69938" indent="-296863" defTabSz="95567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82688" indent="-236538" defTabSz="95567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57350" indent="-238125" defTabSz="95567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130425" indent="-236538" defTabSz="95567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87625" indent="-236538" defTabSz="95567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3044825" indent="-236538" defTabSz="95567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502025" indent="-236538" defTabSz="95567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959225" indent="-236538" defTabSz="95567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C2581087-2EDD-4C37-83B9-B3DFF95AD021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9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69938" indent="-296863" defTabSz="95567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82688" indent="-236538" defTabSz="95567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57350" indent="-238125" defTabSz="95567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130425" indent="-236538" defTabSz="95567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87625" indent="-236538" defTabSz="95567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3044825" indent="-236538" defTabSz="95567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502025" indent="-236538" defTabSz="95567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959225" indent="-236538" defTabSz="955675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7D66B6C4-57C1-4098-87D1-731674E06F74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047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8827-4175-48BD-AE49-4FDF210F4F9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600B6-8F00-4D57-A48B-95440D3FC9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5888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8827-4175-48BD-AE49-4FDF210F4F9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600B6-8F00-4D57-A48B-95440D3FC9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2447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8827-4175-48BD-AE49-4FDF210F4F9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600B6-8F00-4D57-A48B-95440D3FC9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3408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8827-4175-48BD-AE49-4FDF210F4F9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600B6-8F00-4D57-A48B-95440D3FC9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7091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8827-4175-48BD-AE49-4FDF210F4F9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600B6-8F00-4D57-A48B-95440D3FC9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1427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8827-4175-48BD-AE49-4FDF210F4F9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600B6-8F00-4D57-A48B-95440D3FC9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669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8827-4175-48BD-AE49-4FDF210F4F9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600B6-8F00-4D57-A48B-95440D3FC9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6358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8827-4175-48BD-AE49-4FDF210F4F9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600B6-8F00-4D57-A48B-95440D3FC9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4630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8827-4175-48BD-AE49-4FDF210F4F9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600B6-8F00-4D57-A48B-95440D3FC9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7512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8827-4175-48BD-AE49-4FDF210F4F9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600B6-8F00-4D57-A48B-95440D3FC9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494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3C8827-4175-48BD-AE49-4FDF210F4F9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600B6-8F00-4D57-A48B-95440D3FC9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6789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C8827-4175-48BD-AE49-4FDF210F4F9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600B6-8F00-4D57-A48B-95440D3FC9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2718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10458" y="836712"/>
            <a:ext cx="9266237" cy="2286000"/>
          </a:xfrm>
        </p:spPr>
        <p:txBody>
          <a:bodyPr>
            <a:normAutofit/>
          </a:bodyPr>
          <a:lstStyle/>
          <a:p>
            <a:r>
              <a:rPr lang="ja-JP" altLang="en-US" b="1" dirty="0">
                <a:solidFill>
                  <a:schemeClr val="tx1"/>
                </a:solidFill>
              </a:rPr>
              <a:t>第</a:t>
            </a:r>
            <a:r>
              <a:rPr lang="en-US" altLang="ja-JP" b="1" dirty="0" smtClean="0">
                <a:solidFill>
                  <a:schemeClr val="tx1"/>
                </a:solidFill>
              </a:rPr>
              <a:t>56</a:t>
            </a:r>
            <a:r>
              <a:rPr lang="ja-JP" altLang="en-US" b="1" dirty="0" smtClean="0">
                <a:solidFill>
                  <a:schemeClr val="tx1"/>
                </a:solidFill>
              </a:rPr>
              <a:t>回</a:t>
            </a:r>
            <a:r>
              <a:rPr lang="ja-JP" altLang="en-US" b="1" dirty="0">
                <a:solidFill>
                  <a:schemeClr val="tx1"/>
                </a:solidFill>
              </a:rPr>
              <a:t>北海道作業療法学会学術</a:t>
            </a:r>
            <a:r>
              <a:rPr lang="ja-JP" altLang="en-US" b="1" dirty="0">
                <a:solidFill>
                  <a:schemeClr val="tx1"/>
                </a:solidFill>
                <a:highlight>
                  <a:srgbClr val="00FFFF"/>
                </a:highlight>
              </a:rPr>
              <a:t>大会</a:t>
            </a:r>
            <a:r>
              <a:rPr lang="ja-JP" altLang="en-US" sz="4800" b="1" dirty="0"/>
              <a:t/>
            </a:r>
            <a:br>
              <a:rPr lang="ja-JP" altLang="en-US" sz="4800" b="1" dirty="0"/>
            </a:br>
            <a:r>
              <a:rPr lang="ja-JP" altLang="en-US" sz="4800" b="1" dirty="0"/>
              <a:t>ＣＯ Ｉ 開示</a:t>
            </a:r>
            <a:r>
              <a:rPr lang="en-US" altLang="ja-JP" sz="4000" b="1" dirty="0"/>
              <a:t/>
            </a:r>
            <a:br>
              <a:rPr lang="en-US" altLang="ja-JP" sz="4000" b="1" dirty="0"/>
            </a:br>
            <a:r>
              <a:rPr lang="ja-JP" altLang="en-US" sz="1600" b="1" dirty="0"/>
              <a:t>　</a:t>
            </a:r>
            <a:r>
              <a:rPr lang="en-US" altLang="ja-JP" sz="2400" b="1" i="1" dirty="0"/>
              <a:t/>
            </a:r>
            <a:br>
              <a:rPr lang="en-US" altLang="ja-JP" sz="2400" b="1" i="1" dirty="0"/>
            </a:br>
            <a:r>
              <a:rPr lang="ja-JP" altLang="en-US" sz="2400" b="1" i="1" dirty="0"/>
              <a:t>筆頭発表者名：　○○　○○</a:t>
            </a:r>
            <a:endParaRPr lang="en-US" altLang="ja-JP" sz="2400" b="1" i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86658" y="3789040"/>
            <a:ext cx="9190037" cy="16002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altLang="ja-JP" b="1" dirty="0">
              <a:solidFill>
                <a:srgbClr val="0D0D0D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b="1" dirty="0">
                <a:solidFill>
                  <a:srgbClr val="0D0D0D"/>
                </a:solidFill>
              </a:rPr>
              <a:t>　演題発表に関連し、開示すべき</a:t>
            </a:r>
            <a:r>
              <a:rPr lang="en-US" altLang="ja-JP" b="1" dirty="0">
                <a:solidFill>
                  <a:srgbClr val="0D0D0D"/>
                </a:solidFill>
              </a:rPr>
              <a:t>CO I </a:t>
            </a:r>
            <a:r>
              <a:rPr lang="ja-JP" altLang="en-US" b="1" dirty="0">
                <a:solidFill>
                  <a:srgbClr val="0D0D0D"/>
                </a:solidFill>
              </a:rPr>
              <a:t>関係にある　企業等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b="1" dirty="0">
                <a:solidFill>
                  <a:srgbClr val="0D0D0D"/>
                </a:solidFill>
              </a:rPr>
              <a:t>　はありません。</a:t>
            </a:r>
            <a:endParaRPr lang="en-US" altLang="ja-JP" b="1" dirty="0">
              <a:solidFill>
                <a:srgbClr val="0D0D0D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altLang="ja-JP" sz="700" b="1" i="1" dirty="0">
              <a:solidFill>
                <a:srgbClr val="0D0D0D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b="1" dirty="0">
              <a:solidFill>
                <a:srgbClr val="0D0D0D"/>
              </a:solidFill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6074229" y="6488668"/>
            <a:ext cx="6117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※</a:t>
            </a:r>
            <a:r>
              <a:rPr kumimoji="1" lang="ja-JP" altLang="en-US" dirty="0"/>
              <a:t>上記は見本になります。学会</a:t>
            </a:r>
            <a:r>
              <a:rPr kumimoji="1" lang="en-US" altLang="ja-JP" dirty="0"/>
              <a:t>HP</a:t>
            </a:r>
            <a:r>
              <a:rPr kumimoji="1" lang="ja-JP" altLang="en-US" dirty="0"/>
              <a:t>からダウンロード可能です。</a:t>
            </a:r>
          </a:p>
        </p:txBody>
      </p:sp>
    </p:spTree>
    <p:extLst>
      <p:ext uri="{BB962C8B-B14F-4D97-AF65-F5344CB8AC3E}">
        <p14:creationId xmlns:p14="http://schemas.microsoft.com/office/powerpoint/2010/main" val="401660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2638" y="2700338"/>
            <a:ext cx="8729662" cy="346551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ja-JP" altLang="en-US" sz="2400" b="1">
                <a:solidFill>
                  <a:srgbClr val="0D0D0D"/>
                </a:solidFill>
              </a:rPr>
              <a:t>演題発表に関連し、開示すべき</a:t>
            </a:r>
            <a:r>
              <a:rPr lang="en-US" altLang="ja-JP" sz="2400" b="1" dirty="0">
                <a:solidFill>
                  <a:srgbClr val="0D0D0D"/>
                </a:solidFill>
              </a:rPr>
              <a:t>CO I </a:t>
            </a:r>
            <a:r>
              <a:rPr lang="ja-JP" altLang="en-US" sz="2400" b="1" dirty="0">
                <a:solidFill>
                  <a:srgbClr val="0D0D0D"/>
                </a:solidFill>
              </a:rPr>
              <a:t>関係にある企業等として、</a:t>
            </a:r>
            <a:endParaRPr lang="en-US" altLang="ja-JP" sz="2400" b="1" dirty="0">
              <a:solidFill>
                <a:srgbClr val="0D0D0D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endParaRPr lang="ja-JP" altLang="en-US" sz="2000" b="1" dirty="0">
              <a:solidFill>
                <a:srgbClr val="0D0D0D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rgbClr val="0D0D0D"/>
                </a:solidFill>
              </a:rPr>
              <a:t>	①顧問：</a:t>
            </a:r>
            <a:r>
              <a:rPr lang="en-US" altLang="ja-JP" sz="2000" b="1" dirty="0">
                <a:solidFill>
                  <a:srgbClr val="0D0D0D"/>
                </a:solidFill>
              </a:rPr>
              <a:t>				</a:t>
            </a:r>
            <a:r>
              <a:rPr lang="ja-JP" altLang="en-US" sz="2000" b="1" dirty="0">
                <a:solidFill>
                  <a:srgbClr val="0D0D0D"/>
                </a:solidFill>
              </a:rPr>
              <a:t>なし</a:t>
            </a:r>
            <a:endParaRPr lang="en-US" altLang="ja-JP" sz="2000" b="1" dirty="0">
              <a:solidFill>
                <a:srgbClr val="0D0D0D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rgbClr val="0D0D0D"/>
                </a:solidFill>
              </a:rPr>
              <a:t>　　	②株保有・利益：	　　	　　　</a:t>
            </a:r>
            <a:r>
              <a:rPr lang="en-US" altLang="ja-JP" sz="2000" b="1" dirty="0">
                <a:solidFill>
                  <a:srgbClr val="0D0D0D"/>
                </a:solidFill>
              </a:rPr>
              <a:t>	</a:t>
            </a:r>
            <a:r>
              <a:rPr lang="ja-JP" altLang="en-US" sz="2000" b="1" dirty="0">
                <a:solidFill>
                  <a:srgbClr val="0D0D0D"/>
                </a:solidFill>
              </a:rPr>
              <a:t>なし</a:t>
            </a:r>
            <a:endParaRPr lang="en-US" altLang="ja-JP" sz="2000" b="1" dirty="0">
              <a:solidFill>
                <a:srgbClr val="0D0D0D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rgbClr val="0D0D0D"/>
                </a:solidFill>
              </a:rPr>
              <a:t>　　	③特許使用料：　		　　　</a:t>
            </a:r>
            <a:r>
              <a:rPr lang="en-US" altLang="ja-JP" sz="2000" b="1" dirty="0">
                <a:solidFill>
                  <a:srgbClr val="0D0D0D"/>
                </a:solidFill>
              </a:rPr>
              <a:t>	</a:t>
            </a:r>
            <a:r>
              <a:rPr lang="ja-JP" altLang="en-US" sz="2000" b="1" dirty="0">
                <a:solidFill>
                  <a:srgbClr val="0D0D0D"/>
                </a:solidFill>
              </a:rPr>
              <a:t>なし</a:t>
            </a:r>
            <a:endParaRPr lang="en-US" altLang="ja-JP" sz="2000" b="1" dirty="0">
              <a:solidFill>
                <a:srgbClr val="0D0D0D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rgbClr val="0D0D0D"/>
                </a:solidFill>
              </a:rPr>
              <a:t>　　	④講演料：　　　　　　　　　　　　　　　　</a:t>
            </a:r>
            <a:r>
              <a:rPr lang="en-US" altLang="ja-JP" sz="2000" b="1" dirty="0">
                <a:solidFill>
                  <a:srgbClr val="0D0D0D"/>
                </a:solidFill>
              </a:rPr>
              <a:t>	</a:t>
            </a:r>
            <a:r>
              <a:rPr lang="ja-JP" altLang="en-US" sz="2000" b="1" dirty="0">
                <a:solidFill>
                  <a:srgbClr val="0D0D0D"/>
                </a:solidFill>
              </a:rPr>
              <a:t>なし</a:t>
            </a:r>
            <a:endParaRPr lang="en-US" altLang="ja-JP" sz="2000" b="1" dirty="0">
              <a:solidFill>
                <a:srgbClr val="0D0D0D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rgbClr val="0D0D0D"/>
                </a:solidFill>
              </a:rPr>
              <a:t>　　	⑤原稿料：		　	　　　</a:t>
            </a:r>
            <a:r>
              <a:rPr lang="en-US" altLang="ja-JP" sz="2000" b="1" dirty="0">
                <a:solidFill>
                  <a:srgbClr val="0D0D0D"/>
                </a:solidFill>
              </a:rPr>
              <a:t>	</a:t>
            </a:r>
            <a:r>
              <a:rPr lang="ja-JP" altLang="en-US" sz="2000" b="1" dirty="0">
                <a:solidFill>
                  <a:srgbClr val="0D0D0D"/>
                </a:solidFill>
              </a:rPr>
              <a:t>なし</a:t>
            </a:r>
            <a:endParaRPr lang="en-US" altLang="ja-JP" sz="2000" b="1" dirty="0">
              <a:solidFill>
                <a:srgbClr val="0D0D0D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rgbClr val="0D0D0D"/>
                </a:solidFill>
              </a:rPr>
              <a:t>　　	⑥受託研究・共同研究費：　　　　　　</a:t>
            </a:r>
            <a:r>
              <a:rPr lang="en-US" altLang="ja-JP" sz="2000" b="1" dirty="0">
                <a:solidFill>
                  <a:srgbClr val="0D0D0D"/>
                </a:solidFill>
              </a:rPr>
              <a:t>	</a:t>
            </a:r>
            <a:r>
              <a:rPr lang="ja-JP" altLang="en-US" sz="2000" b="1" dirty="0">
                <a:solidFill>
                  <a:srgbClr val="0D0D0D"/>
                </a:solidFill>
              </a:rPr>
              <a:t>○○製薬</a:t>
            </a:r>
            <a:endParaRPr lang="en-US" altLang="ja-JP" sz="2000" b="1" dirty="0">
              <a:solidFill>
                <a:srgbClr val="0D0D0D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rgbClr val="0D0D0D"/>
                </a:solidFill>
              </a:rPr>
              <a:t>　　	⑦奨学寄付金：	　	　　　</a:t>
            </a:r>
            <a:r>
              <a:rPr lang="en-US" altLang="ja-JP" sz="2000" b="1" dirty="0">
                <a:solidFill>
                  <a:srgbClr val="0D0D0D"/>
                </a:solidFill>
              </a:rPr>
              <a:t>	</a:t>
            </a:r>
            <a:r>
              <a:rPr lang="ja-JP" altLang="en-US" sz="2000" b="1" dirty="0">
                <a:solidFill>
                  <a:srgbClr val="0D0D0D"/>
                </a:solidFill>
              </a:rPr>
              <a:t>○○製薬</a:t>
            </a:r>
            <a:endParaRPr lang="en-US" altLang="ja-JP" sz="2000" b="1" dirty="0">
              <a:solidFill>
                <a:srgbClr val="0D0D0D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rgbClr val="0D0D0D"/>
                </a:solidFill>
              </a:rPr>
              <a:t>　　	⑧寄附講座所属：　　		　　　</a:t>
            </a:r>
            <a:r>
              <a:rPr lang="en-US" altLang="ja-JP" sz="2000" b="1" dirty="0">
                <a:solidFill>
                  <a:srgbClr val="0D0D0D"/>
                </a:solidFill>
              </a:rPr>
              <a:t>	</a:t>
            </a:r>
            <a:r>
              <a:rPr lang="ja-JP" altLang="en-US" sz="2000" b="1" dirty="0">
                <a:solidFill>
                  <a:srgbClr val="0D0D0D"/>
                </a:solidFill>
              </a:rPr>
              <a:t>あり（○○製薬）</a:t>
            </a:r>
            <a:endParaRPr lang="en-US" altLang="ja-JP" sz="2000" b="1" dirty="0">
              <a:solidFill>
                <a:srgbClr val="0D0D0D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rgbClr val="0D0D0D"/>
                </a:solidFill>
              </a:rPr>
              <a:t>　　	⑨贈答品などの報酬：		　　　</a:t>
            </a:r>
            <a:r>
              <a:rPr lang="en-US" altLang="ja-JP" sz="2000" b="1" dirty="0">
                <a:solidFill>
                  <a:srgbClr val="0D0D0D"/>
                </a:solidFill>
              </a:rPr>
              <a:t>	</a:t>
            </a:r>
            <a:r>
              <a:rPr lang="ja-JP" altLang="en-US" sz="2000" b="1" dirty="0">
                <a:solidFill>
                  <a:srgbClr val="0D0D0D"/>
                </a:solidFill>
              </a:rPr>
              <a:t>なし</a:t>
            </a:r>
            <a:endParaRPr lang="en-US" altLang="ja-JP" sz="2000" b="1" dirty="0">
              <a:solidFill>
                <a:srgbClr val="0D0D0D"/>
              </a:solidFill>
            </a:endParaRPr>
          </a:p>
        </p:txBody>
      </p:sp>
      <p:sp>
        <p:nvSpPr>
          <p:cNvPr id="6147" name="正方形/長方形 4"/>
          <p:cNvSpPr>
            <a:spLocks noChangeArrowheads="1"/>
          </p:cNvSpPr>
          <p:nvPr/>
        </p:nvSpPr>
        <p:spPr bwMode="auto">
          <a:xfrm>
            <a:off x="1295400" y="792163"/>
            <a:ext cx="9721850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latin typeface="Times New Roman" panose="02020603050405020304" pitchFamily="18" charset="0"/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>
          <a:xfrm>
            <a:off x="993576" y="260350"/>
            <a:ext cx="10287000" cy="2286000"/>
          </a:xfrm>
        </p:spPr>
        <p:txBody>
          <a:bodyPr/>
          <a:lstStyle/>
          <a:p>
            <a:r>
              <a:rPr lang="ja-JP" altLang="en-US" b="1" dirty="0">
                <a:solidFill>
                  <a:schemeClr val="tx1"/>
                </a:solidFill>
              </a:rPr>
              <a:t>第</a:t>
            </a:r>
            <a:r>
              <a:rPr lang="en-US" altLang="ja-JP" b="1" dirty="0" smtClean="0">
                <a:solidFill>
                  <a:schemeClr val="tx1"/>
                </a:solidFill>
              </a:rPr>
              <a:t>56</a:t>
            </a:r>
            <a:r>
              <a:rPr lang="ja-JP" altLang="en-US" b="1" dirty="0" smtClean="0">
                <a:solidFill>
                  <a:schemeClr val="tx1"/>
                </a:solidFill>
              </a:rPr>
              <a:t>回</a:t>
            </a:r>
            <a:r>
              <a:rPr lang="ja-JP" altLang="en-US" b="1" dirty="0">
                <a:solidFill>
                  <a:schemeClr val="tx1"/>
                </a:solidFill>
              </a:rPr>
              <a:t>北海道作業療法学会学術</a:t>
            </a:r>
            <a:r>
              <a:rPr lang="ja-JP" altLang="en-US" b="1" dirty="0">
                <a:solidFill>
                  <a:schemeClr val="tx1"/>
                </a:solidFill>
                <a:highlight>
                  <a:srgbClr val="00FFFF"/>
                </a:highlight>
              </a:rPr>
              <a:t>大会</a:t>
            </a:r>
            <a:r>
              <a:rPr lang="ja-JP" altLang="en-US" b="1" dirty="0">
                <a:solidFill>
                  <a:schemeClr val="tx1"/>
                </a:solidFill>
              </a:rPr>
              <a:t/>
            </a:r>
            <a:br>
              <a:rPr lang="ja-JP" altLang="en-US" b="1" dirty="0">
                <a:solidFill>
                  <a:schemeClr val="tx1"/>
                </a:solidFill>
              </a:rPr>
            </a:br>
            <a:r>
              <a:rPr lang="ja-JP" altLang="en-US" b="1" dirty="0">
                <a:solidFill>
                  <a:schemeClr val="tx1"/>
                </a:solidFill>
              </a:rPr>
              <a:t>ＣＯ Ｉ 開示</a:t>
            </a:r>
            <a:r>
              <a:rPr lang="en-US" altLang="ja-JP" sz="4000" b="1" dirty="0"/>
              <a:t/>
            </a:r>
            <a:br>
              <a:rPr lang="en-US" altLang="ja-JP" sz="4000" b="1" dirty="0"/>
            </a:br>
            <a:r>
              <a:rPr lang="ja-JP" altLang="en-US" sz="1600" b="1" dirty="0"/>
              <a:t>　</a:t>
            </a:r>
            <a:r>
              <a:rPr lang="en-US" altLang="ja-JP" sz="2400" b="1" i="1" dirty="0"/>
              <a:t/>
            </a:r>
            <a:br>
              <a:rPr lang="en-US" altLang="ja-JP" sz="2400" b="1" i="1" dirty="0"/>
            </a:br>
            <a:r>
              <a:rPr lang="ja-JP" altLang="en-US" sz="2400" b="1" i="1" dirty="0"/>
              <a:t>筆頭発表者名：　○○　○○</a:t>
            </a:r>
            <a:endParaRPr lang="en-US" altLang="ja-JP" sz="2400" b="1" i="1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074229" y="6488668"/>
            <a:ext cx="6117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※</a:t>
            </a:r>
            <a:r>
              <a:rPr kumimoji="1" lang="ja-JP" altLang="en-US" dirty="0"/>
              <a:t>上記は見本になります。学会</a:t>
            </a:r>
            <a:r>
              <a:rPr kumimoji="1" lang="en-US" altLang="ja-JP" dirty="0"/>
              <a:t>HP</a:t>
            </a:r>
            <a:r>
              <a:rPr kumimoji="1" lang="ja-JP" altLang="en-US" dirty="0"/>
              <a:t>からダウンロード可能です。</a:t>
            </a:r>
          </a:p>
        </p:txBody>
      </p:sp>
    </p:spTree>
    <p:extLst>
      <p:ext uri="{BB962C8B-B14F-4D97-AF65-F5344CB8AC3E}">
        <p14:creationId xmlns:p14="http://schemas.microsoft.com/office/powerpoint/2010/main" val="422353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276</Words>
  <Application>Microsoft Office PowerPoint</Application>
  <PresentationFormat>ワイド画面</PresentationFormat>
  <Paragraphs>20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Calibri</vt:lpstr>
      <vt:lpstr>Calibri Light</vt:lpstr>
      <vt:lpstr>Times New Roman</vt:lpstr>
      <vt:lpstr>Office テーマ</vt:lpstr>
      <vt:lpstr>第56回北海道作業療法学会学術大会 ＣＯ Ｉ 開示 　 筆頭発表者名：　○○　○○</vt:lpstr>
      <vt:lpstr>第56回北海道作業療法学会学術大会 ＣＯ Ｉ 開示 　 筆頭発表者名：　○○　○○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発表資料の作成方法 について</dc:title>
  <dc:creator>山田恭平</dc:creator>
  <cp:lastModifiedBy>knt</cp:lastModifiedBy>
  <cp:revision>26</cp:revision>
  <cp:lastPrinted>2025-11-18T01:42:19Z</cp:lastPrinted>
  <dcterms:created xsi:type="dcterms:W3CDTF">2021-02-20T05:53:06Z</dcterms:created>
  <dcterms:modified xsi:type="dcterms:W3CDTF">2025-11-18T01:42:59Z</dcterms:modified>
</cp:coreProperties>
</file>